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0" r:id="rId5"/>
    <p:sldId id="260" r:id="rId6"/>
    <p:sldId id="264" r:id="rId7"/>
    <p:sldId id="267" r:id="rId8"/>
    <p:sldId id="263" r:id="rId9"/>
    <p:sldId id="275" r:id="rId10"/>
    <p:sldId id="281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7680" userDrawn="1">
          <p15:clr>
            <a:srgbClr val="A4A3A4"/>
          </p15:clr>
        </p15:guide>
        <p15:guide id="5" orient="horz" userDrawn="1">
          <p15:clr>
            <a:srgbClr val="A4A3A4"/>
          </p15:clr>
        </p15:guide>
        <p15:guide id="6" orient="horz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25B7B1"/>
    <a:srgbClr val="21212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24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18" y="306"/>
      </p:cViewPr>
      <p:guideLst>
        <p:guide orient="horz" pos="2160"/>
        <p:guide orient="horz"/>
        <p:guide orient="horz" pos="4320"/>
        <p:guide pos="3840"/>
        <p:guide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1834D8EB-E784-424A-A746-E2429F4D37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797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7000" decel="53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48000" decel="52000" fill="hold" grpId="1" nodeType="withEffect" nodePh="1">
                                  <p:stCondLst>
                                    <p:cond delay="35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3500" fill="hold"/>
                                        <p:tgtEl>
                                          <p:spTgt spid="1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="" xmlns:a16="http://schemas.microsoft.com/office/drawing/2014/main" id="{E568F5C5-50E5-47A1-95AD-2E0354F6D8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93925" y="2859088"/>
            <a:ext cx="7781925" cy="4921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524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E60AAE02-33DD-4331-9641-A2D6F4C32C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29475" y="1841500"/>
            <a:ext cx="3509963" cy="5016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52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="" xmlns:a16="http://schemas.microsoft.com/office/drawing/2014/main" id="{41C18825-CA87-4C11-AC38-AF5ADDC71B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5178" y="776288"/>
            <a:ext cx="1428750" cy="1428750"/>
          </a:xfrm>
          <a:custGeom>
            <a:avLst/>
            <a:gdLst>
              <a:gd name="connsiteX0" fmla="*/ 714375 w 1428750"/>
              <a:gd name="connsiteY0" fmla="*/ 0 h 1428750"/>
              <a:gd name="connsiteX1" fmla="*/ 1428750 w 1428750"/>
              <a:gd name="connsiteY1" fmla="*/ 714375 h 1428750"/>
              <a:gd name="connsiteX2" fmla="*/ 714375 w 1428750"/>
              <a:gd name="connsiteY2" fmla="*/ 1428750 h 1428750"/>
              <a:gd name="connsiteX3" fmla="*/ 0 w 1428750"/>
              <a:gd name="connsiteY3" fmla="*/ 714375 h 1428750"/>
              <a:gd name="connsiteX4" fmla="*/ 714375 w 1428750"/>
              <a:gd name="connsiteY4" fmla="*/ 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0" h="1428750">
                <a:moveTo>
                  <a:pt x="714375" y="0"/>
                </a:moveTo>
                <a:cubicBezTo>
                  <a:pt x="1108913" y="0"/>
                  <a:pt x="1428750" y="319837"/>
                  <a:pt x="1428750" y="714375"/>
                </a:cubicBezTo>
                <a:cubicBezTo>
                  <a:pt x="1428750" y="1108913"/>
                  <a:pt x="1108913" y="1428750"/>
                  <a:pt x="714375" y="1428750"/>
                </a:cubicBezTo>
                <a:cubicBezTo>
                  <a:pt x="319837" y="1428750"/>
                  <a:pt x="0" y="1108913"/>
                  <a:pt x="0" y="714375"/>
                </a:cubicBezTo>
                <a:cubicBezTo>
                  <a:pt x="0" y="319837"/>
                  <a:pt x="319837" y="0"/>
                  <a:pt x="714375" y="0"/>
                </a:cubicBezTo>
                <a:close/>
              </a:path>
            </a:pathLst>
          </a:custGeom>
          <a:effectLst>
            <a:outerShdw blurRad="215900" dist="38100" dir="5400000" sx="114000" sy="114000" algn="t" rotWithShape="0">
              <a:prstClr val="black">
                <a:alpha val="34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Picture Placeholder 10">
            <a:extLst>
              <a:ext uri="{FF2B5EF4-FFF2-40B4-BE49-F238E27FC236}">
                <a16:creationId xmlns="" xmlns:a16="http://schemas.microsoft.com/office/drawing/2014/main" id="{49EA9915-3013-4E85-B207-C4FCE5BBE9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1550" y="4715893"/>
            <a:ext cx="1428750" cy="1428750"/>
          </a:xfrm>
          <a:custGeom>
            <a:avLst/>
            <a:gdLst>
              <a:gd name="connsiteX0" fmla="*/ 714375 w 1428750"/>
              <a:gd name="connsiteY0" fmla="*/ 0 h 1428750"/>
              <a:gd name="connsiteX1" fmla="*/ 1428750 w 1428750"/>
              <a:gd name="connsiteY1" fmla="*/ 714375 h 1428750"/>
              <a:gd name="connsiteX2" fmla="*/ 714375 w 1428750"/>
              <a:gd name="connsiteY2" fmla="*/ 1428750 h 1428750"/>
              <a:gd name="connsiteX3" fmla="*/ 0 w 1428750"/>
              <a:gd name="connsiteY3" fmla="*/ 714375 h 1428750"/>
              <a:gd name="connsiteX4" fmla="*/ 714375 w 1428750"/>
              <a:gd name="connsiteY4" fmla="*/ 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0" h="1428750">
                <a:moveTo>
                  <a:pt x="714375" y="0"/>
                </a:moveTo>
                <a:cubicBezTo>
                  <a:pt x="1108913" y="0"/>
                  <a:pt x="1428750" y="319837"/>
                  <a:pt x="1428750" y="714375"/>
                </a:cubicBezTo>
                <a:cubicBezTo>
                  <a:pt x="1428750" y="1108913"/>
                  <a:pt x="1108913" y="1428750"/>
                  <a:pt x="714375" y="1428750"/>
                </a:cubicBezTo>
                <a:cubicBezTo>
                  <a:pt x="319837" y="1428750"/>
                  <a:pt x="0" y="1108913"/>
                  <a:pt x="0" y="714375"/>
                </a:cubicBezTo>
                <a:cubicBezTo>
                  <a:pt x="0" y="319837"/>
                  <a:pt x="319837" y="0"/>
                  <a:pt x="714375" y="0"/>
                </a:cubicBezTo>
                <a:close/>
              </a:path>
            </a:pathLst>
          </a:custGeom>
          <a:effectLst>
            <a:outerShdw blurRad="215900" dist="38100" dir="5400000" sx="114000" sy="114000" algn="t" rotWithShape="0">
              <a:prstClr val="black">
                <a:alpha val="34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13">
            <a:extLst>
              <a:ext uri="{FF2B5EF4-FFF2-40B4-BE49-F238E27FC236}">
                <a16:creationId xmlns="" xmlns:a16="http://schemas.microsoft.com/office/drawing/2014/main" id="{85556030-205B-40A9-894A-819806FE4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896475" y="2752725"/>
            <a:ext cx="1428750" cy="1428750"/>
          </a:xfrm>
          <a:custGeom>
            <a:avLst/>
            <a:gdLst>
              <a:gd name="connsiteX0" fmla="*/ 714375 w 1428750"/>
              <a:gd name="connsiteY0" fmla="*/ 0 h 1428750"/>
              <a:gd name="connsiteX1" fmla="*/ 1428750 w 1428750"/>
              <a:gd name="connsiteY1" fmla="*/ 714375 h 1428750"/>
              <a:gd name="connsiteX2" fmla="*/ 714375 w 1428750"/>
              <a:gd name="connsiteY2" fmla="*/ 1428750 h 1428750"/>
              <a:gd name="connsiteX3" fmla="*/ 0 w 1428750"/>
              <a:gd name="connsiteY3" fmla="*/ 714375 h 1428750"/>
              <a:gd name="connsiteX4" fmla="*/ 714375 w 1428750"/>
              <a:gd name="connsiteY4" fmla="*/ 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8750" h="1428750">
                <a:moveTo>
                  <a:pt x="714375" y="0"/>
                </a:moveTo>
                <a:cubicBezTo>
                  <a:pt x="1108913" y="0"/>
                  <a:pt x="1428750" y="319837"/>
                  <a:pt x="1428750" y="714375"/>
                </a:cubicBezTo>
                <a:cubicBezTo>
                  <a:pt x="1428750" y="1108913"/>
                  <a:pt x="1108913" y="1428750"/>
                  <a:pt x="714375" y="1428750"/>
                </a:cubicBezTo>
                <a:cubicBezTo>
                  <a:pt x="319837" y="1428750"/>
                  <a:pt x="0" y="1108913"/>
                  <a:pt x="0" y="714375"/>
                </a:cubicBezTo>
                <a:cubicBezTo>
                  <a:pt x="0" y="319837"/>
                  <a:pt x="319837" y="0"/>
                  <a:pt x="714375" y="0"/>
                </a:cubicBezTo>
                <a:close/>
              </a:path>
            </a:pathLst>
          </a:custGeom>
          <a:effectLst>
            <a:outerShdw blurRad="215900" dist="38100" dir="5400000" sx="114000" sy="114000" algn="t" rotWithShape="0">
              <a:prstClr val="black">
                <a:alpha val="34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88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6BD49785-FFC5-4A61-B3FB-D3EA9260E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89979" cy="6858000"/>
          </a:xfrm>
          <a:custGeom>
            <a:avLst/>
            <a:gdLst>
              <a:gd name="connsiteX0" fmla="*/ 1130998 w 6689979"/>
              <a:gd name="connsiteY0" fmla="*/ 0 h 6858000"/>
              <a:gd name="connsiteX1" fmla="*/ 6689979 w 6689979"/>
              <a:gd name="connsiteY1" fmla="*/ 0 h 6858000"/>
              <a:gd name="connsiteX2" fmla="*/ 2618327 w 6689979"/>
              <a:gd name="connsiteY2" fmla="*/ 6858000 h 6858000"/>
              <a:gd name="connsiteX3" fmla="*/ 0 w 6689979"/>
              <a:gd name="connsiteY3" fmla="*/ 6858000 h 6858000"/>
              <a:gd name="connsiteX4" fmla="*/ 0 w 6689979"/>
              <a:gd name="connsiteY4" fmla="*/ 19049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9979" h="6858000">
                <a:moveTo>
                  <a:pt x="1130998" y="0"/>
                </a:moveTo>
                <a:lnTo>
                  <a:pt x="6689979" y="0"/>
                </a:lnTo>
                <a:lnTo>
                  <a:pt x="2618327" y="6858000"/>
                </a:lnTo>
                <a:lnTo>
                  <a:pt x="0" y="6858000"/>
                </a:lnTo>
                <a:lnTo>
                  <a:pt x="0" y="19049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545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="" xmlns:a16="http://schemas.microsoft.com/office/drawing/2014/main" id="{5C0AF62B-9160-4AFA-B7DD-CA93E4D790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59" y="4759"/>
            <a:ext cx="12182482" cy="5072195"/>
          </a:xfrm>
          <a:custGeom>
            <a:avLst/>
            <a:gdLst>
              <a:gd name="connsiteX0" fmla="*/ 0 w 12182482"/>
              <a:gd name="connsiteY0" fmla="*/ 0 h 5072195"/>
              <a:gd name="connsiteX1" fmla="*/ 12182482 w 12182482"/>
              <a:gd name="connsiteY1" fmla="*/ 0 h 5072195"/>
              <a:gd name="connsiteX2" fmla="*/ 12182482 w 12182482"/>
              <a:gd name="connsiteY2" fmla="*/ 5072195 h 5072195"/>
              <a:gd name="connsiteX3" fmla="*/ 6091241 w 12182482"/>
              <a:gd name="connsiteY3" fmla="*/ 2982424 h 5072195"/>
              <a:gd name="connsiteX4" fmla="*/ 0 w 12182482"/>
              <a:gd name="connsiteY4" fmla="*/ 5072195 h 5072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2482" h="5072195">
                <a:moveTo>
                  <a:pt x="0" y="0"/>
                </a:moveTo>
                <a:lnTo>
                  <a:pt x="12182482" y="0"/>
                </a:lnTo>
                <a:lnTo>
                  <a:pt x="12182482" y="5072195"/>
                </a:lnTo>
                <a:cubicBezTo>
                  <a:pt x="10833177" y="3807977"/>
                  <a:pt x="8607875" y="2982424"/>
                  <a:pt x="6091241" y="2982424"/>
                </a:cubicBezTo>
                <a:cubicBezTo>
                  <a:pt x="3574606" y="2982424"/>
                  <a:pt x="1349305" y="3807977"/>
                  <a:pt x="0" y="507219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860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accel="48000" decel="52000" fill="hold" grpId="2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="" xmlns:a16="http://schemas.microsoft.com/office/drawing/2014/main" id="{76281B2D-3C6E-4B51-8233-1ED4D797E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89826" y="4756"/>
            <a:ext cx="4968769" cy="6848489"/>
          </a:xfrm>
          <a:custGeom>
            <a:avLst/>
            <a:gdLst>
              <a:gd name="connsiteX0" fmla="*/ 1189735 w 4968769"/>
              <a:gd name="connsiteY0" fmla="*/ 0 h 6848489"/>
              <a:gd name="connsiteX1" fmla="*/ 4968769 w 4968769"/>
              <a:gd name="connsiteY1" fmla="*/ 0 h 6848489"/>
              <a:gd name="connsiteX2" fmla="*/ 3778940 w 4968769"/>
              <a:gd name="connsiteY2" fmla="*/ 3424244 h 6848489"/>
              <a:gd name="connsiteX3" fmla="*/ 4968769 w 4968769"/>
              <a:gd name="connsiteY3" fmla="*/ 6848489 h 6848489"/>
              <a:gd name="connsiteX4" fmla="*/ 1189735 w 4968769"/>
              <a:gd name="connsiteY4" fmla="*/ 6848489 h 6848489"/>
              <a:gd name="connsiteX5" fmla="*/ 0 w 4968769"/>
              <a:gd name="connsiteY5" fmla="*/ 3424244 h 6848489"/>
              <a:gd name="connsiteX6" fmla="*/ 1189735 w 4968769"/>
              <a:gd name="connsiteY6" fmla="*/ 0 h 684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8769" h="6848489">
                <a:moveTo>
                  <a:pt x="1189735" y="0"/>
                </a:moveTo>
                <a:lnTo>
                  <a:pt x="4968769" y="0"/>
                </a:lnTo>
                <a:cubicBezTo>
                  <a:pt x="4223711" y="941097"/>
                  <a:pt x="3778940" y="2130736"/>
                  <a:pt x="3778940" y="3424244"/>
                </a:cubicBezTo>
                <a:cubicBezTo>
                  <a:pt x="3778940" y="4717753"/>
                  <a:pt x="4223711" y="5907392"/>
                  <a:pt x="4968769" y="6848489"/>
                </a:cubicBezTo>
                <a:lnTo>
                  <a:pt x="1189735" y="6848489"/>
                </a:lnTo>
                <a:cubicBezTo>
                  <a:pt x="444772" y="5907392"/>
                  <a:pt x="0" y="4717753"/>
                  <a:pt x="0" y="3424244"/>
                </a:cubicBezTo>
                <a:cubicBezTo>
                  <a:pt x="0" y="2130736"/>
                  <a:pt x="444772" y="941097"/>
                  <a:pt x="118973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181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accel="48000" decel="52000" fill="hold" grpId="2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="" xmlns:a16="http://schemas.microsoft.com/office/drawing/2014/main" id="{5B52DCE3-D055-4C18-998B-E02FD6A152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7782" y="2200245"/>
            <a:ext cx="1962370" cy="1958922"/>
          </a:xfrm>
          <a:custGeom>
            <a:avLst/>
            <a:gdLst>
              <a:gd name="connsiteX0" fmla="*/ 981185 w 1962370"/>
              <a:gd name="connsiteY0" fmla="*/ 0 h 1958922"/>
              <a:gd name="connsiteX1" fmla="*/ 1962370 w 1962370"/>
              <a:gd name="connsiteY1" fmla="*/ 981185 h 1958922"/>
              <a:gd name="connsiteX2" fmla="*/ 1962324 w 1962370"/>
              <a:gd name="connsiteY2" fmla="*/ 984633 h 1958922"/>
              <a:gd name="connsiteX3" fmla="*/ 1879620 w 1962370"/>
              <a:gd name="connsiteY3" fmla="*/ 981185 h 1958922"/>
              <a:gd name="connsiteX4" fmla="*/ 898481 w 1962370"/>
              <a:gd name="connsiteY4" fmla="*/ 1958922 h 1958922"/>
              <a:gd name="connsiteX5" fmla="*/ 0 w 1962370"/>
              <a:gd name="connsiteY5" fmla="*/ 981185 h 1958922"/>
              <a:gd name="connsiteX6" fmla="*/ 981185 w 1962370"/>
              <a:gd name="connsiteY6" fmla="*/ 0 h 195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2370" h="1958922">
                <a:moveTo>
                  <a:pt x="981185" y="0"/>
                </a:moveTo>
                <a:cubicBezTo>
                  <a:pt x="1523060" y="0"/>
                  <a:pt x="1962370" y="439310"/>
                  <a:pt x="1962370" y="981185"/>
                </a:cubicBezTo>
                <a:cubicBezTo>
                  <a:pt x="1962370" y="982334"/>
                  <a:pt x="1962370" y="983484"/>
                  <a:pt x="1962324" y="984633"/>
                </a:cubicBezTo>
                <a:cubicBezTo>
                  <a:pt x="1935062" y="982334"/>
                  <a:pt x="1907479" y="981185"/>
                  <a:pt x="1879620" y="981185"/>
                </a:cubicBezTo>
                <a:cubicBezTo>
                  <a:pt x="1338895" y="981185"/>
                  <a:pt x="900320" y="1418564"/>
                  <a:pt x="898481" y="1958922"/>
                </a:cubicBezTo>
                <a:cubicBezTo>
                  <a:pt x="395315" y="1916949"/>
                  <a:pt x="0" y="1495200"/>
                  <a:pt x="0" y="981185"/>
                </a:cubicBezTo>
                <a:cubicBezTo>
                  <a:pt x="0" y="439310"/>
                  <a:pt x="439310" y="0"/>
                  <a:pt x="98118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Picture Placeholder 16">
            <a:extLst>
              <a:ext uri="{FF2B5EF4-FFF2-40B4-BE49-F238E27FC236}">
                <a16:creationId xmlns="" xmlns:a16="http://schemas.microsoft.com/office/drawing/2014/main" id="{2B535895-A3ED-4F15-A616-EF70F1DB54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62400" y="2200245"/>
            <a:ext cx="1962370" cy="1958922"/>
          </a:xfrm>
          <a:custGeom>
            <a:avLst/>
            <a:gdLst>
              <a:gd name="connsiteX0" fmla="*/ 981185 w 1962370"/>
              <a:gd name="connsiteY0" fmla="*/ 0 h 1958922"/>
              <a:gd name="connsiteX1" fmla="*/ 1962370 w 1962370"/>
              <a:gd name="connsiteY1" fmla="*/ 981185 h 1958922"/>
              <a:gd name="connsiteX2" fmla="*/ 1962324 w 1962370"/>
              <a:gd name="connsiteY2" fmla="*/ 984633 h 1958922"/>
              <a:gd name="connsiteX3" fmla="*/ 1879620 w 1962370"/>
              <a:gd name="connsiteY3" fmla="*/ 981185 h 1958922"/>
              <a:gd name="connsiteX4" fmla="*/ 898481 w 1962370"/>
              <a:gd name="connsiteY4" fmla="*/ 1958922 h 1958922"/>
              <a:gd name="connsiteX5" fmla="*/ 0 w 1962370"/>
              <a:gd name="connsiteY5" fmla="*/ 981185 h 1958922"/>
              <a:gd name="connsiteX6" fmla="*/ 981185 w 1962370"/>
              <a:gd name="connsiteY6" fmla="*/ 0 h 195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2370" h="1958922">
                <a:moveTo>
                  <a:pt x="981185" y="0"/>
                </a:moveTo>
                <a:cubicBezTo>
                  <a:pt x="1523060" y="0"/>
                  <a:pt x="1962370" y="439310"/>
                  <a:pt x="1962370" y="981185"/>
                </a:cubicBezTo>
                <a:cubicBezTo>
                  <a:pt x="1962370" y="982334"/>
                  <a:pt x="1962370" y="983484"/>
                  <a:pt x="1962324" y="984633"/>
                </a:cubicBezTo>
                <a:cubicBezTo>
                  <a:pt x="1935062" y="982334"/>
                  <a:pt x="1907479" y="981185"/>
                  <a:pt x="1879620" y="981185"/>
                </a:cubicBezTo>
                <a:cubicBezTo>
                  <a:pt x="1338895" y="981185"/>
                  <a:pt x="900320" y="1418564"/>
                  <a:pt x="898481" y="1958922"/>
                </a:cubicBezTo>
                <a:cubicBezTo>
                  <a:pt x="395315" y="1916949"/>
                  <a:pt x="0" y="1495200"/>
                  <a:pt x="0" y="981185"/>
                </a:cubicBezTo>
                <a:cubicBezTo>
                  <a:pt x="0" y="439310"/>
                  <a:pt x="439310" y="0"/>
                  <a:pt x="98118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Picture Placeholder 18">
            <a:extLst>
              <a:ext uri="{FF2B5EF4-FFF2-40B4-BE49-F238E27FC236}">
                <a16:creationId xmlns="" xmlns:a16="http://schemas.microsoft.com/office/drawing/2014/main" id="{2936B699-8323-4801-A9AF-233403C553B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75091" y="2200245"/>
            <a:ext cx="1962370" cy="1958922"/>
          </a:xfrm>
          <a:custGeom>
            <a:avLst/>
            <a:gdLst>
              <a:gd name="connsiteX0" fmla="*/ 981185 w 1962370"/>
              <a:gd name="connsiteY0" fmla="*/ 0 h 1958922"/>
              <a:gd name="connsiteX1" fmla="*/ 1962370 w 1962370"/>
              <a:gd name="connsiteY1" fmla="*/ 981185 h 1958922"/>
              <a:gd name="connsiteX2" fmla="*/ 1962324 w 1962370"/>
              <a:gd name="connsiteY2" fmla="*/ 984633 h 1958922"/>
              <a:gd name="connsiteX3" fmla="*/ 1879620 w 1962370"/>
              <a:gd name="connsiteY3" fmla="*/ 981185 h 1958922"/>
              <a:gd name="connsiteX4" fmla="*/ 898481 w 1962370"/>
              <a:gd name="connsiteY4" fmla="*/ 1958922 h 1958922"/>
              <a:gd name="connsiteX5" fmla="*/ 0 w 1962370"/>
              <a:gd name="connsiteY5" fmla="*/ 981185 h 1958922"/>
              <a:gd name="connsiteX6" fmla="*/ 981185 w 1962370"/>
              <a:gd name="connsiteY6" fmla="*/ 0 h 195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2370" h="1958922">
                <a:moveTo>
                  <a:pt x="981185" y="0"/>
                </a:moveTo>
                <a:cubicBezTo>
                  <a:pt x="1523060" y="0"/>
                  <a:pt x="1962370" y="439310"/>
                  <a:pt x="1962370" y="981185"/>
                </a:cubicBezTo>
                <a:cubicBezTo>
                  <a:pt x="1962370" y="982334"/>
                  <a:pt x="1962370" y="983484"/>
                  <a:pt x="1962324" y="984633"/>
                </a:cubicBezTo>
                <a:cubicBezTo>
                  <a:pt x="1935062" y="982334"/>
                  <a:pt x="1907479" y="981185"/>
                  <a:pt x="1879620" y="981185"/>
                </a:cubicBezTo>
                <a:cubicBezTo>
                  <a:pt x="1338895" y="981185"/>
                  <a:pt x="900320" y="1418564"/>
                  <a:pt x="898481" y="1958922"/>
                </a:cubicBezTo>
                <a:cubicBezTo>
                  <a:pt x="395315" y="1916949"/>
                  <a:pt x="0" y="1495200"/>
                  <a:pt x="0" y="981185"/>
                </a:cubicBezTo>
                <a:cubicBezTo>
                  <a:pt x="0" y="439310"/>
                  <a:pt x="439310" y="0"/>
                  <a:pt x="98118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767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="" xmlns:a16="http://schemas.microsoft.com/office/drawing/2014/main" id="{942C13BE-4690-431C-8A15-8FB1584E55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658225" cy="6858000"/>
          </a:xfrm>
          <a:custGeom>
            <a:avLst/>
            <a:gdLst>
              <a:gd name="connsiteX0" fmla="*/ 0 w 8658225"/>
              <a:gd name="connsiteY0" fmla="*/ 0 h 6858000"/>
              <a:gd name="connsiteX1" fmla="*/ 8658225 w 8658225"/>
              <a:gd name="connsiteY1" fmla="*/ 0 h 6858000"/>
              <a:gd name="connsiteX2" fmla="*/ 6380416 w 8658225"/>
              <a:gd name="connsiteY2" fmla="*/ 6858000 h 6858000"/>
              <a:gd name="connsiteX3" fmla="*/ 0 w 86582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58225" h="6858000">
                <a:moveTo>
                  <a:pt x="0" y="0"/>
                </a:moveTo>
                <a:lnTo>
                  <a:pt x="8658225" y="0"/>
                </a:lnTo>
                <a:lnTo>
                  <a:pt x="63804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533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4">
            <a:extLst>
              <a:ext uri="{FF2B5EF4-FFF2-40B4-BE49-F238E27FC236}">
                <a16:creationId xmlns="" xmlns:a16="http://schemas.microsoft.com/office/drawing/2014/main" id="{0FC13CF4-CB1C-459F-8A23-019642103D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2962" y="1223449"/>
            <a:ext cx="4418866" cy="4411102"/>
          </a:xfrm>
          <a:custGeom>
            <a:avLst/>
            <a:gdLst>
              <a:gd name="connsiteX0" fmla="*/ 981185 w 1962370"/>
              <a:gd name="connsiteY0" fmla="*/ 0 h 1958922"/>
              <a:gd name="connsiteX1" fmla="*/ 1962370 w 1962370"/>
              <a:gd name="connsiteY1" fmla="*/ 981185 h 1958922"/>
              <a:gd name="connsiteX2" fmla="*/ 1962324 w 1962370"/>
              <a:gd name="connsiteY2" fmla="*/ 984633 h 1958922"/>
              <a:gd name="connsiteX3" fmla="*/ 1879620 w 1962370"/>
              <a:gd name="connsiteY3" fmla="*/ 981185 h 1958922"/>
              <a:gd name="connsiteX4" fmla="*/ 898481 w 1962370"/>
              <a:gd name="connsiteY4" fmla="*/ 1958922 h 1958922"/>
              <a:gd name="connsiteX5" fmla="*/ 0 w 1962370"/>
              <a:gd name="connsiteY5" fmla="*/ 981185 h 1958922"/>
              <a:gd name="connsiteX6" fmla="*/ 981185 w 1962370"/>
              <a:gd name="connsiteY6" fmla="*/ 0 h 195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2370" h="1958922">
                <a:moveTo>
                  <a:pt x="981185" y="0"/>
                </a:moveTo>
                <a:cubicBezTo>
                  <a:pt x="1523060" y="0"/>
                  <a:pt x="1962370" y="439310"/>
                  <a:pt x="1962370" y="981185"/>
                </a:cubicBezTo>
                <a:cubicBezTo>
                  <a:pt x="1962370" y="982334"/>
                  <a:pt x="1962370" y="983484"/>
                  <a:pt x="1962324" y="984633"/>
                </a:cubicBezTo>
                <a:cubicBezTo>
                  <a:pt x="1935062" y="982334"/>
                  <a:pt x="1907479" y="981185"/>
                  <a:pt x="1879620" y="981185"/>
                </a:cubicBezTo>
                <a:cubicBezTo>
                  <a:pt x="1338895" y="981185"/>
                  <a:pt x="900320" y="1418564"/>
                  <a:pt x="898481" y="1958922"/>
                </a:cubicBezTo>
                <a:cubicBezTo>
                  <a:pt x="395315" y="1916949"/>
                  <a:pt x="0" y="1495200"/>
                  <a:pt x="0" y="981185"/>
                </a:cubicBezTo>
                <a:cubicBezTo>
                  <a:pt x="0" y="439310"/>
                  <a:pt x="439310" y="0"/>
                  <a:pt x="98118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9137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77DE2682-DA12-4397-8DA5-80CBD5E0A5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72950" y="4756"/>
            <a:ext cx="4968769" cy="6848489"/>
          </a:xfrm>
          <a:custGeom>
            <a:avLst/>
            <a:gdLst>
              <a:gd name="connsiteX0" fmla="*/ 0 w 4968769"/>
              <a:gd name="connsiteY0" fmla="*/ 0 h 6848489"/>
              <a:gd name="connsiteX1" fmla="*/ 3779034 w 4968769"/>
              <a:gd name="connsiteY1" fmla="*/ 0 h 6848489"/>
              <a:gd name="connsiteX2" fmla="*/ 4968769 w 4968769"/>
              <a:gd name="connsiteY2" fmla="*/ 3424244 h 6848489"/>
              <a:gd name="connsiteX3" fmla="*/ 3779034 w 4968769"/>
              <a:gd name="connsiteY3" fmla="*/ 6848489 h 6848489"/>
              <a:gd name="connsiteX4" fmla="*/ 0 w 4968769"/>
              <a:gd name="connsiteY4" fmla="*/ 6848489 h 6848489"/>
              <a:gd name="connsiteX5" fmla="*/ 1189829 w 4968769"/>
              <a:gd name="connsiteY5" fmla="*/ 3424244 h 6848489"/>
              <a:gd name="connsiteX6" fmla="*/ 0 w 4968769"/>
              <a:gd name="connsiteY6" fmla="*/ 0 h 684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8769" h="6848489">
                <a:moveTo>
                  <a:pt x="0" y="0"/>
                </a:moveTo>
                <a:lnTo>
                  <a:pt x="3779034" y="0"/>
                </a:lnTo>
                <a:cubicBezTo>
                  <a:pt x="4523997" y="941097"/>
                  <a:pt x="4968769" y="2130736"/>
                  <a:pt x="4968769" y="3424244"/>
                </a:cubicBezTo>
                <a:cubicBezTo>
                  <a:pt x="4968769" y="4717753"/>
                  <a:pt x="4523997" y="5907392"/>
                  <a:pt x="3779034" y="6848489"/>
                </a:cubicBezTo>
                <a:lnTo>
                  <a:pt x="0" y="6848489"/>
                </a:lnTo>
                <a:cubicBezTo>
                  <a:pt x="745058" y="5907392"/>
                  <a:pt x="1189829" y="4717753"/>
                  <a:pt x="1189829" y="3424244"/>
                </a:cubicBezTo>
                <a:cubicBezTo>
                  <a:pt x="1189829" y="2130736"/>
                  <a:pt x="745058" y="941097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DF50C874-2E90-4A2F-9106-B8D582FF97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1071" y="4756"/>
            <a:ext cx="4968769" cy="6848489"/>
          </a:xfrm>
          <a:custGeom>
            <a:avLst/>
            <a:gdLst>
              <a:gd name="connsiteX0" fmla="*/ 0 w 4968769"/>
              <a:gd name="connsiteY0" fmla="*/ 0 h 6848489"/>
              <a:gd name="connsiteX1" fmla="*/ 3779034 w 4968769"/>
              <a:gd name="connsiteY1" fmla="*/ 0 h 6848489"/>
              <a:gd name="connsiteX2" fmla="*/ 4968769 w 4968769"/>
              <a:gd name="connsiteY2" fmla="*/ 3424244 h 6848489"/>
              <a:gd name="connsiteX3" fmla="*/ 3779034 w 4968769"/>
              <a:gd name="connsiteY3" fmla="*/ 6848489 h 6848489"/>
              <a:gd name="connsiteX4" fmla="*/ 0 w 4968769"/>
              <a:gd name="connsiteY4" fmla="*/ 6848489 h 6848489"/>
              <a:gd name="connsiteX5" fmla="*/ 1189829 w 4968769"/>
              <a:gd name="connsiteY5" fmla="*/ 3424244 h 6848489"/>
              <a:gd name="connsiteX6" fmla="*/ 0 w 4968769"/>
              <a:gd name="connsiteY6" fmla="*/ 0 h 684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8769" h="6848489">
                <a:moveTo>
                  <a:pt x="0" y="0"/>
                </a:moveTo>
                <a:lnTo>
                  <a:pt x="3779034" y="0"/>
                </a:lnTo>
                <a:cubicBezTo>
                  <a:pt x="4523997" y="941097"/>
                  <a:pt x="4968769" y="2130736"/>
                  <a:pt x="4968769" y="3424244"/>
                </a:cubicBezTo>
                <a:cubicBezTo>
                  <a:pt x="4968769" y="4717753"/>
                  <a:pt x="4523997" y="5907392"/>
                  <a:pt x="3779034" y="6848489"/>
                </a:cubicBezTo>
                <a:lnTo>
                  <a:pt x="0" y="6848489"/>
                </a:lnTo>
                <a:cubicBezTo>
                  <a:pt x="745058" y="5907392"/>
                  <a:pt x="1189829" y="4717753"/>
                  <a:pt x="1189829" y="3424244"/>
                </a:cubicBezTo>
                <a:cubicBezTo>
                  <a:pt x="1189829" y="2130736"/>
                  <a:pt x="745058" y="941097"/>
                  <a:pt x="0" y="0"/>
                </a:cubicBezTo>
                <a:close/>
              </a:path>
            </a:pathLst>
          </a:custGeom>
          <a:effectLst>
            <a:outerShdw blurRad="190500" dist="38100" dir="2700000" sx="103000" sy="103000" algn="tl" rotWithShape="0">
              <a:prstClr val="black">
                <a:alpha val="33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7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8564FFE6-EF7A-464A-9682-8D9B27530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5922" y="0"/>
            <a:ext cx="4968769" cy="6848489"/>
          </a:xfrm>
          <a:custGeom>
            <a:avLst/>
            <a:gdLst>
              <a:gd name="connsiteX0" fmla="*/ 1189735 w 4968769"/>
              <a:gd name="connsiteY0" fmla="*/ 0 h 6848489"/>
              <a:gd name="connsiteX1" fmla="*/ 4968769 w 4968769"/>
              <a:gd name="connsiteY1" fmla="*/ 0 h 6848489"/>
              <a:gd name="connsiteX2" fmla="*/ 3778940 w 4968769"/>
              <a:gd name="connsiteY2" fmla="*/ 3424244 h 6848489"/>
              <a:gd name="connsiteX3" fmla="*/ 4968769 w 4968769"/>
              <a:gd name="connsiteY3" fmla="*/ 6848489 h 6848489"/>
              <a:gd name="connsiteX4" fmla="*/ 1189735 w 4968769"/>
              <a:gd name="connsiteY4" fmla="*/ 6848489 h 6848489"/>
              <a:gd name="connsiteX5" fmla="*/ 0 w 4968769"/>
              <a:gd name="connsiteY5" fmla="*/ 3424244 h 6848489"/>
              <a:gd name="connsiteX6" fmla="*/ 1189735 w 4968769"/>
              <a:gd name="connsiteY6" fmla="*/ 0 h 684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8769" h="6848489">
                <a:moveTo>
                  <a:pt x="1189735" y="0"/>
                </a:moveTo>
                <a:lnTo>
                  <a:pt x="4968769" y="0"/>
                </a:lnTo>
                <a:cubicBezTo>
                  <a:pt x="4223711" y="941097"/>
                  <a:pt x="3778940" y="2130736"/>
                  <a:pt x="3778940" y="3424244"/>
                </a:cubicBezTo>
                <a:cubicBezTo>
                  <a:pt x="3778940" y="4717753"/>
                  <a:pt x="4223711" y="5907392"/>
                  <a:pt x="4968769" y="6848489"/>
                </a:cubicBezTo>
                <a:lnTo>
                  <a:pt x="1189735" y="6848489"/>
                </a:lnTo>
                <a:cubicBezTo>
                  <a:pt x="444772" y="5907392"/>
                  <a:pt x="0" y="4717753"/>
                  <a:pt x="0" y="3424244"/>
                </a:cubicBezTo>
                <a:cubicBezTo>
                  <a:pt x="0" y="2130736"/>
                  <a:pt x="444772" y="941097"/>
                  <a:pt x="118973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742DE4F2-4EED-47D1-95A3-60093593B1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19072" y="4757"/>
            <a:ext cx="4968769" cy="6848489"/>
          </a:xfrm>
          <a:custGeom>
            <a:avLst/>
            <a:gdLst>
              <a:gd name="connsiteX0" fmla="*/ 1189735 w 4968769"/>
              <a:gd name="connsiteY0" fmla="*/ 0 h 6848489"/>
              <a:gd name="connsiteX1" fmla="*/ 4968769 w 4968769"/>
              <a:gd name="connsiteY1" fmla="*/ 0 h 6848489"/>
              <a:gd name="connsiteX2" fmla="*/ 3778940 w 4968769"/>
              <a:gd name="connsiteY2" fmla="*/ 3424244 h 6848489"/>
              <a:gd name="connsiteX3" fmla="*/ 4968769 w 4968769"/>
              <a:gd name="connsiteY3" fmla="*/ 6848489 h 6848489"/>
              <a:gd name="connsiteX4" fmla="*/ 1189735 w 4968769"/>
              <a:gd name="connsiteY4" fmla="*/ 6848489 h 6848489"/>
              <a:gd name="connsiteX5" fmla="*/ 0 w 4968769"/>
              <a:gd name="connsiteY5" fmla="*/ 3424244 h 6848489"/>
              <a:gd name="connsiteX6" fmla="*/ 1189735 w 4968769"/>
              <a:gd name="connsiteY6" fmla="*/ 0 h 684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8769" h="6848489">
                <a:moveTo>
                  <a:pt x="1189735" y="0"/>
                </a:moveTo>
                <a:lnTo>
                  <a:pt x="4968769" y="0"/>
                </a:lnTo>
                <a:cubicBezTo>
                  <a:pt x="4223711" y="941097"/>
                  <a:pt x="3778940" y="2130736"/>
                  <a:pt x="3778940" y="3424244"/>
                </a:cubicBezTo>
                <a:cubicBezTo>
                  <a:pt x="3778940" y="4717753"/>
                  <a:pt x="4223711" y="5907392"/>
                  <a:pt x="4968769" y="6848489"/>
                </a:cubicBezTo>
                <a:lnTo>
                  <a:pt x="1189735" y="6848489"/>
                </a:lnTo>
                <a:cubicBezTo>
                  <a:pt x="444772" y="5907392"/>
                  <a:pt x="0" y="4717753"/>
                  <a:pt x="0" y="3424244"/>
                </a:cubicBezTo>
                <a:cubicBezTo>
                  <a:pt x="0" y="2130736"/>
                  <a:pt x="444772" y="941097"/>
                  <a:pt x="1189735" y="0"/>
                </a:cubicBezTo>
                <a:close/>
              </a:path>
            </a:pathLst>
          </a:custGeom>
          <a:effectLst>
            <a:outerShdw blurRad="203200" dist="38100" dir="8100000" sx="103000" sy="103000" algn="tr" rotWithShape="0">
              <a:prstClr val="black">
                <a:alpha val="48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0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5060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1.xml"/><Relationship Id="rId1" Type="http://schemas.openxmlformats.org/officeDocument/2006/relationships/video" Target="file:///C:\Users\USUARIO\Downloads\VID-20240418-WA0117.mp4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desktop computer sitting on top of a table&#10;&#10;Description automatically generated">
            <a:extLst>
              <a:ext uri="{FF2B5EF4-FFF2-40B4-BE49-F238E27FC236}">
                <a16:creationId xmlns="" xmlns:a16="http://schemas.microsoft.com/office/drawing/2014/main" id="{CF3C23EC-5B5C-4A0B-BACC-5D0618CC5F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COLOR">
            <a:extLst>
              <a:ext uri="{FF2B5EF4-FFF2-40B4-BE49-F238E27FC236}">
                <a16:creationId xmlns="" xmlns:a16="http://schemas.microsoft.com/office/drawing/2014/main" id="{62AD1DA7-5B47-40E6-83FA-84E3FB4526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5000">
                <a:schemeClr val="accent1">
                  <a:alpha val="5100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">
            <a:extLst>
              <a:ext uri="{FF2B5EF4-FFF2-40B4-BE49-F238E27FC236}">
                <a16:creationId xmlns="" xmlns:a16="http://schemas.microsoft.com/office/drawing/2014/main" id="{84723718-22DA-4BDD-AF82-8331B6E0233D}"/>
              </a:ext>
            </a:extLst>
          </p:cNvPr>
          <p:cNvSpPr txBox="1"/>
          <p:nvPr/>
        </p:nvSpPr>
        <p:spPr>
          <a:xfrm>
            <a:off x="1718565" y="1638300"/>
            <a:ext cx="83779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Educação</a:t>
            </a:r>
            <a:r>
              <a:rPr lang="en-US" sz="48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4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Jurídica</a:t>
            </a:r>
            <a:r>
              <a:rPr lang="en-US" sz="48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e </a:t>
            </a:r>
            <a:r>
              <a:rPr lang="en-US" sz="4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Ações</a:t>
            </a:r>
            <a:r>
              <a:rPr lang="en-US" sz="48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4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Afirmativas</a:t>
            </a:r>
            <a:r>
              <a:rPr lang="en-US" sz="48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: </a:t>
            </a:r>
            <a:r>
              <a:rPr lang="en-US" sz="4800" b="1" spc="-150" dirty="0" smtClean="0">
                <a:solidFill>
                  <a:srgbClr val="92D050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o </a:t>
            </a:r>
            <a:r>
              <a:rPr lang="en-US" sz="4800" b="1" spc="-150" dirty="0" err="1" smtClean="0">
                <a:solidFill>
                  <a:srgbClr val="92D050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Ensino</a:t>
            </a:r>
            <a:r>
              <a:rPr lang="en-US" sz="4800" b="1" spc="-150" dirty="0" smtClean="0">
                <a:solidFill>
                  <a:srgbClr val="92D050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do </a:t>
            </a:r>
            <a:r>
              <a:rPr lang="en-US" sz="4800" b="1" spc="-150" dirty="0" err="1" smtClean="0">
                <a:solidFill>
                  <a:srgbClr val="92D050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Direito</a:t>
            </a:r>
            <a:r>
              <a:rPr lang="en-US" sz="4800" b="1" spc="-150" dirty="0" smtClean="0">
                <a:solidFill>
                  <a:srgbClr val="92D050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4800" b="1" spc="-150" dirty="0" err="1" smtClean="0">
                <a:solidFill>
                  <a:srgbClr val="92D050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como</a:t>
            </a:r>
            <a:r>
              <a:rPr lang="en-US" sz="4800" b="1" spc="-150" dirty="0" smtClean="0">
                <a:solidFill>
                  <a:srgbClr val="92D050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4800" b="1" spc="-150" dirty="0" err="1" smtClean="0">
                <a:solidFill>
                  <a:srgbClr val="92D050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Instrumento</a:t>
            </a:r>
            <a:r>
              <a:rPr lang="en-US" sz="4800" b="1" spc="-150" dirty="0" smtClean="0">
                <a:solidFill>
                  <a:srgbClr val="92D050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de </a:t>
            </a:r>
            <a:r>
              <a:rPr lang="en-US" sz="4800" b="1" spc="-150" dirty="0" err="1" smtClean="0">
                <a:solidFill>
                  <a:srgbClr val="92D050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Inclusão</a:t>
            </a:r>
            <a:r>
              <a:rPr lang="en-US" sz="4800" b="1" spc="-150" dirty="0" smtClean="0">
                <a:solidFill>
                  <a:srgbClr val="92D050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Social.</a:t>
            </a:r>
            <a:endParaRPr lang="en-US" sz="4800" b="1" spc="-150" dirty="0">
              <a:solidFill>
                <a:srgbClr val="92D050"/>
              </a:soli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="" xmlns:a16="http://schemas.microsoft.com/office/drawing/2014/main" id="{D994A62F-D490-41A6-9FC5-EB0CD4CB0972}"/>
              </a:ext>
            </a:extLst>
          </p:cNvPr>
          <p:cNvSpPr/>
          <p:nvPr/>
        </p:nvSpPr>
        <p:spPr>
          <a:xfrm>
            <a:off x="1619250" y="1619250"/>
            <a:ext cx="8877300" cy="2990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">
            <a:extLst>
              <a:ext uri="{FF2B5EF4-FFF2-40B4-BE49-F238E27FC236}">
                <a16:creationId xmlns="" xmlns:a16="http://schemas.microsoft.com/office/drawing/2014/main" id="{BA667855-0346-4370-B286-C3D3CD12030C}"/>
              </a:ext>
            </a:extLst>
          </p:cNvPr>
          <p:cNvSpPr txBox="1"/>
          <p:nvPr/>
        </p:nvSpPr>
        <p:spPr>
          <a:xfrm>
            <a:off x="2533434" y="4790410"/>
            <a:ext cx="5991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b="1" spc="600" dirty="0" smtClean="0">
                <a:latin typeface="Caviar Dreams" panose="020B0402020204020504" pitchFamily="34" charset="0"/>
              </a:rPr>
              <a:t>ABRADE – SALVADOR 2024</a:t>
            </a:r>
            <a:endParaRPr lang="en-US" sz="2400" b="1" spc="600" dirty="0">
              <a:latin typeface="Caviar Dreams" panose="020B0402020204020504" pitchFamily="34" charset="0"/>
            </a:endParaRPr>
          </a:p>
        </p:txBody>
      </p:sp>
      <p:sp>
        <p:nvSpPr>
          <p:cNvPr id="9" name="EFFECT">
            <a:extLst>
              <a:ext uri="{FF2B5EF4-FFF2-40B4-BE49-F238E27FC236}">
                <a16:creationId xmlns="" xmlns:a16="http://schemas.microsoft.com/office/drawing/2014/main" id="{0EC19FDB-7DB2-4D23-8D63-2D936D9D0737}"/>
              </a:ext>
            </a:extLst>
          </p:cNvPr>
          <p:cNvSpPr/>
          <p:nvPr/>
        </p:nvSpPr>
        <p:spPr>
          <a:xfrm>
            <a:off x="3619500" y="1143000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EFFECT">
            <a:extLst>
              <a:ext uri="{FF2B5EF4-FFF2-40B4-BE49-F238E27FC236}">
                <a16:creationId xmlns="" xmlns:a16="http://schemas.microsoft.com/office/drawing/2014/main" id="{40293526-D0D0-4822-BC27-302592B7D5D5}"/>
              </a:ext>
            </a:extLst>
          </p:cNvPr>
          <p:cNvSpPr/>
          <p:nvPr/>
        </p:nvSpPr>
        <p:spPr>
          <a:xfrm flipH="1">
            <a:off x="7258050" y="5131549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EFFECT">
            <a:extLst>
              <a:ext uri="{FF2B5EF4-FFF2-40B4-BE49-F238E27FC236}">
                <a16:creationId xmlns="" xmlns:a16="http://schemas.microsoft.com/office/drawing/2014/main" id="{430354A8-8F5A-4F04-A1EF-85E90A2FBAD7}"/>
              </a:ext>
            </a:extLst>
          </p:cNvPr>
          <p:cNvSpPr/>
          <p:nvPr/>
        </p:nvSpPr>
        <p:spPr>
          <a:xfrm>
            <a:off x="4781550" y="266523"/>
            <a:ext cx="533400" cy="533400"/>
          </a:xfrm>
          <a:prstGeom prst="mathMultipl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FFECT">
            <a:extLst>
              <a:ext uri="{FF2B5EF4-FFF2-40B4-BE49-F238E27FC236}">
                <a16:creationId xmlns="" xmlns:a16="http://schemas.microsoft.com/office/drawing/2014/main" id="{3D9F2F4B-8379-4D9D-AAA6-EE6680CF31DE}"/>
              </a:ext>
            </a:extLst>
          </p:cNvPr>
          <p:cNvSpPr>
            <a:spLocks/>
          </p:cNvSpPr>
          <p:nvPr/>
        </p:nvSpPr>
        <p:spPr bwMode="auto">
          <a:xfrm>
            <a:off x="1154358" y="3290449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EFFECT">
            <a:extLst>
              <a:ext uri="{FF2B5EF4-FFF2-40B4-BE49-F238E27FC236}">
                <a16:creationId xmlns="" xmlns:a16="http://schemas.microsoft.com/office/drawing/2014/main" id="{9982E576-9396-4C1E-8058-AA8FA15D10D1}"/>
              </a:ext>
            </a:extLst>
          </p:cNvPr>
          <p:cNvSpPr/>
          <p:nvPr/>
        </p:nvSpPr>
        <p:spPr>
          <a:xfrm rot="19154394">
            <a:off x="10009476" y="5746805"/>
            <a:ext cx="381000" cy="381000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FFECT">
            <a:extLst>
              <a:ext uri="{FF2B5EF4-FFF2-40B4-BE49-F238E27FC236}">
                <a16:creationId xmlns="" xmlns:a16="http://schemas.microsoft.com/office/drawing/2014/main" id="{9CAED6B8-B781-4EEF-9CE2-EE3698C88EE3}"/>
              </a:ext>
            </a:extLst>
          </p:cNvPr>
          <p:cNvSpPr>
            <a:spLocks/>
          </p:cNvSpPr>
          <p:nvPr/>
        </p:nvSpPr>
        <p:spPr bwMode="auto">
          <a:xfrm>
            <a:off x="8475017" y="1266508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EFFECT">
            <a:extLst>
              <a:ext uri="{FF2B5EF4-FFF2-40B4-BE49-F238E27FC236}">
                <a16:creationId xmlns="" xmlns:a16="http://schemas.microsoft.com/office/drawing/2014/main" id="{0284FFB7-6C4D-4DA0-BE44-9ED1C512BE25}"/>
              </a:ext>
            </a:extLst>
          </p:cNvPr>
          <p:cNvSpPr/>
          <p:nvPr/>
        </p:nvSpPr>
        <p:spPr>
          <a:xfrm>
            <a:off x="3016117" y="5468609"/>
            <a:ext cx="464058" cy="400050"/>
          </a:xfrm>
          <a:prstGeom prst="triangl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">
            <a:hlinkClick r:id="" action="ppaction://media"/>
            <a:extLst>
              <a:ext uri="{FF2B5EF4-FFF2-40B4-BE49-F238E27FC236}">
                <a16:creationId xmlns="" xmlns:a16="http://schemas.microsoft.com/office/drawing/2014/main" id="{82392E48-DC0D-43D1-953B-96C511999A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fade in="1000" out="3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-936084"/>
            <a:ext cx="609600" cy="609600"/>
          </a:xfrm>
          <a:prstGeom prst="rect">
            <a:avLst/>
          </a:prstGeom>
        </p:spPr>
      </p:pic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6559" y="6377629"/>
            <a:ext cx="340162" cy="340162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9666517" y="5950857"/>
            <a:ext cx="239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Caviar Dreams"/>
              </a:rPr>
              <a:t>por Cláudio Santos</a:t>
            </a:r>
            <a:endParaRPr lang="pt-BR" b="1" dirty="0">
              <a:latin typeface="Caviar Drea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65171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100">
        <p14:flythrough dir="out"/>
      </p:transition>
    </mc:Choice>
    <mc:Fallback>
      <p:transition spd="slow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2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8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04974 0.11389 " pathEditMode="relative" rAng="0" ptsTypes="AA">
                                      <p:cBhvr>
                                        <p:cTn id="52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569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01276 -0.25532 " pathEditMode="relative" rAng="0" ptsTypes="AA">
                                      <p:cBhvr>
                                        <p:cTn id="54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-127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08946 -0.07847 " pathEditMode="relative" rAng="0" ptsTypes="AA">
                                      <p:cBhvr>
                                        <p:cTn id="56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-393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6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7" grpId="0" animBg="1"/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5" grpId="0" animBg="1"/>
      <p:bldP spid="15" grpId="1" animBg="1"/>
      <p:bldP spid="15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">
            <a:extLst>
              <a:ext uri="{FF2B5EF4-FFF2-40B4-BE49-F238E27FC236}">
                <a16:creationId xmlns="" xmlns:a16="http://schemas.microsoft.com/office/drawing/2014/main" id="{BE3B60E8-AD16-431D-A09B-67FF44EBB399}"/>
              </a:ext>
            </a:extLst>
          </p:cNvPr>
          <p:cNvSpPr/>
          <p:nvPr/>
        </p:nvSpPr>
        <p:spPr>
          <a:xfrm>
            <a:off x="6813827" y="4757"/>
            <a:ext cx="4968769" cy="6848489"/>
          </a:xfrm>
          <a:custGeom>
            <a:avLst/>
            <a:gdLst>
              <a:gd name="connsiteX0" fmla="*/ 1189735 w 4968769"/>
              <a:gd name="connsiteY0" fmla="*/ 0 h 6848489"/>
              <a:gd name="connsiteX1" fmla="*/ 4968769 w 4968769"/>
              <a:gd name="connsiteY1" fmla="*/ 0 h 6848489"/>
              <a:gd name="connsiteX2" fmla="*/ 3778940 w 4968769"/>
              <a:gd name="connsiteY2" fmla="*/ 3424244 h 6848489"/>
              <a:gd name="connsiteX3" fmla="*/ 4968769 w 4968769"/>
              <a:gd name="connsiteY3" fmla="*/ 6848489 h 6848489"/>
              <a:gd name="connsiteX4" fmla="*/ 1189735 w 4968769"/>
              <a:gd name="connsiteY4" fmla="*/ 6848489 h 6848489"/>
              <a:gd name="connsiteX5" fmla="*/ 0 w 4968769"/>
              <a:gd name="connsiteY5" fmla="*/ 3424244 h 6848489"/>
              <a:gd name="connsiteX6" fmla="*/ 1189735 w 4968769"/>
              <a:gd name="connsiteY6" fmla="*/ 0 h 684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8769" h="6848489">
                <a:moveTo>
                  <a:pt x="1189735" y="0"/>
                </a:moveTo>
                <a:lnTo>
                  <a:pt x="4968769" y="0"/>
                </a:lnTo>
                <a:cubicBezTo>
                  <a:pt x="4223711" y="941097"/>
                  <a:pt x="3778940" y="2130736"/>
                  <a:pt x="3778940" y="3424244"/>
                </a:cubicBezTo>
                <a:cubicBezTo>
                  <a:pt x="3778940" y="4717753"/>
                  <a:pt x="4223711" y="5907392"/>
                  <a:pt x="4968769" y="6848489"/>
                </a:cubicBezTo>
                <a:lnTo>
                  <a:pt x="1189735" y="6848489"/>
                </a:lnTo>
                <a:cubicBezTo>
                  <a:pt x="444772" y="5907392"/>
                  <a:pt x="0" y="4717753"/>
                  <a:pt x="0" y="3424244"/>
                </a:cubicBezTo>
                <a:cubicBezTo>
                  <a:pt x="0" y="2130736"/>
                  <a:pt x="444772" y="941097"/>
                  <a:pt x="11897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">
            <a:extLst>
              <a:ext uri="{FF2B5EF4-FFF2-40B4-BE49-F238E27FC236}">
                <a16:creationId xmlns="" xmlns:a16="http://schemas.microsoft.com/office/drawing/2014/main" id="{BCC7958C-39C3-46F4-AA36-B212535F1251}"/>
              </a:ext>
            </a:extLst>
          </p:cNvPr>
          <p:cNvSpPr/>
          <p:nvPr/>
        </p:nvSpPr>
        <p:spPr>
          <a:xfrm>
            <a:off x="5670827" y="4757"/>
            <a:ext cx="4968769" cy="6848489"/>
          </a:xfrm>
          <a:custGeom>
            <a:avLst/>
            <a:gdLst>
              <a:gd name="connsiteX0" fmla="*/ 1189735 w 4968769"/>
              <a:gd name="connsiteY0" fmla="*/ 0 h 6848489"/>
              <a:gd name="connsiteX1" fmla="*/ 4968769 w 4968769"/>
              <a:gd name="connsiteY1" fmla="*/ 0 h 6848489"/>
              <a:gd name="connsiteX2" fmla="*/ 3778940 w 4968769"/>
              <a:gd name="connsiteY2" fmla="*/ 3424244 h 6848489"/>
              <a:gd name="connsiteX3" fmla="*/ 4968769 w 4968769"/>
              <a:gd name="connsiteY3" fmla="*/ 6848489 h 6848489"/>
              <a:gd name="connsiteX4" fmla="*/ 1189735 w 4968769"/>
              <a:gd name="connsiteY4" fmla="*/ 6848489 h 6848489"/>
              <a:gd name="connsiteX5" fmla="*/ 0 w 4968769"/>
              <a:gd name="connsiteY5" fmla="*/ 3424244 h 6848489"/>
              <a:gd name="connsiteX6" fmla="*/ 1189735 w 4968769"/>
              <a:gd name="connsiteY6" fmla="*/ 0 h 684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8769" h="6848489">
                <a:moveTo>
                  <a:pt x="1189735" y="0"/>
                </a:moveTo>
                <a:lnTo>
                  <a:pt x="4968769" y="0"/>
                </a:lnTo>
                <a:cubicBezTo>
                  <a:pt x="4223711" y="941097"/>
                  <a:pt x="3778940" y="2130736"/>
                  <a:pt x="3778940" y="3424244"/>
                </a:cubicBezTo>
                <a:cubicBezTo>
                  <a:pt x="3778940" y="4717753"/>
                  <a:pt x="4223711" y="5907392"/>
                  <a:pt x="4968769" y="6848489"/>
                </a:cubicBezTo>
                <a:lnTo>
                  <a:pt x="1189735" y="6848489"/>
                </a:lnTo>
                <a:cubicBezTo>
                  <a:pt x="444772" y="5907392"/>
                  <a:pt x="0" y="4717753"/>
                  <a:pt x="0" y="3424244"/>
                </a:cubicBezTo>
                <a:cubicBezTo>
                  <a:pt x="0" y="2130736"/>
                  <a:pt x="444772" y="941097"/>
                  <a:pt x="11897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">
            <a:extLst>
              <a:ext uri="{FF2B5EF4-FFF2-40B4-BE49-F238E27FC236}">
                <a16:creationId xmlns="" xmlns:a16="http://schemas.microsoft.com/office/drawing/2014/main" id="{71CE4AFD-E0F1-4BFA-9850-8D2D42B08F69}"/>
              </a:ext>
            </a:extLst>
          </p:cNvPr>
          <p:cNvSpPr txBox="1"/>
          <p:nvPr/>
        </p:nvSpPr>
        <p:spPr>
          <a:xfrm>
            <a:off x="409404" y="1027165"/>
            <a:ext cx="4507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pc="-300" dirty="0" err="1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Ensino</a:t>
            </a:r>
            <a:r>
              <a:rPr lang="en-US" sz="5400" b="1" spc="-300" dirty="0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5400" b="1" spc="-300" dirty="0" err="1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Jurídico</a:t>
            </a:r>
            <a:endParaRPr lang="en-US" sz="5400" b="1" spc="-300" dirty="0">
              <a:solidFill>
                <a:schemeClr val="accent1"/>
              </a:soli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8" name="TEXT">
            <a:extLst>
              <a:ext uri="{FF2B5EF4-FFF2-40B4-BE49-F238E27FC236}">
                <a16:creationId xmlns="" xmlns:a16="http://schemas.microsoft.com/office/drawing/2014/main" id="{497FB514-C08C-4E45-9E94-406EBD1F30E4}"/>
              </a:ext>
            </a:extLst>
          </p:cNvPr>
          <p:cNvSpPr txBox="1"/>
          <p:nvPr/>
        </p:nvSpPr>
        <p:spPr>
          <a:xfrm>
            <a:off x="267539" y="1685796"/>
            <a:ext cx="52084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e </a:t>
            </a:r>
            <a:r>
              <a:rPr lang="en-US" sz="54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Inclusão</a:t>
            </a:r>
            <a:r>
              <a:rPr lang="en-US" sz="54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Social</a:t>
            </a:r>
            <a:endParaRPr lang="en-US" sz="5400" b="1" spc="-150" dirty="0"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9" name="TEXT">
            <a:extLst>
              <a:ext uri="{FF2B5EF4-FFF2-40B4-BE49-F238E27FC236}">
                <a16:creationId xmlns="" xmlns:a16="http://schemas.microsoft.com/office/drawing/2014/main" id="{4A88C3FE-FDCD-401B-85B6-099B779D9110}"/>
              </a:ext>
            </a:extLst>
          </p:cNvPr>
          <p:cNvSpPr txBox="1"/>
          <p:nvPr/>
        </p:nvSpPr>
        <p:spPr>
          <a:xfrm>
            <a:off x="389572" y="3064409"/>
            <a:ext cx="3684814" cy="242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Mudanças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nas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Políticas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de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Inclusão</a:t>
            </a:r>
            <a:endParaRPr lang="en-US" sz="1400" b="1" dirty="0"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18" name="EFFECT">
            <a:extLst>
              <a:ext uri="{FF2B5EF4-FFF2-40B4-BE49-F238E27FC236}">
                <a16:creationId xmlns="" xmlns:a16="http://schemas.microsoft.com/office/drawing/2014/main" id="{8EDC7651-BD36-4AF1-8451-C8F2E7915AF6}"/>
              </a:ext>
            </a:extLst>
          </p:cNvPr>
          <p:cNvSpPr/>
          <p:nvPr/>
        </p:nvSpPr>
        <p:spPr>
          <a:xfrm>
            <a:off x="936783" y="382777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EFFECT">
            <a:extLst>
              <a:ext uri="{FF2B5EF4-FFF2-40B4-BE49-F238E27FC236}">
                <a16:creationId xmlns="" xmlns:a16="http://schemas.microsoft.com/office/drawing/2014/main" id="{49E144E1-3AF5-4F47-A138-8D7F92947402}"/>
              </a:ext>
            </a:extLst>
          </p:cNvPr>
          <p:cNvSpPr/>
          <p:nvPr/>
        </p:nvSpPr>
        <p:spPr>
          <a:xfrm flipH="1">
            <a:off x="8516903" y="3363690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EFFECT">
            <a:extLst>
              <a:ext uri="{FF2B5EF4-FFF2-40B4-BE49-F238E27FC236}">
                <a16:creationId xmlns="" xmlns:a16="http://schemas.microsoft.com/office/drawing/2014/main" id="{C7B43139-40D8-4E0B-B9EF-4953D73D3B12}"/>
              </a:ext>
            </a:extLst>
          </p:cNvPr>
          <p:cNvSpPr/>
          <p:nvPr/>
        </p:nvSpPr>
        <p:spPr>
          <a:xfrm>
            <a:off x="2701369" y="399558"/>
            <a:ext cx="533400" cy="533400"/>
          </a:xfrm>
          <a:prstGeom prst="mathMultiply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FFECT">
            <a:extLst>
              <a:ext uri="{FF2B5EF4-FFF2-40B4-BE49-F238E27FC236}">
                <a16:creationId xmlns="" xmlns:a16="http://schemas.microsoft.com/office/drawing/2014/main" id="{F44BB917-751D-4A36-8563-867394B9CB4A}"/>
              </a:ext>
            </a:extLst>
          </p:cNvPr>
          <p:cNvSpPr>
            <a:spLocks/>
          </p:cNvSpPr>
          <p:nvPr/>
        </p:nvSpPr>
        <p:spPr bwMode="auto">
          <a:xfrm>
            <a:off x="11106005" y="3429000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EFFECT">
            <a:extLst>
              <a:ext uri="{FF2B5EF4-FFF2-40B4-BE49-F238E27FC236}">
                <a16:creationId xmlns="" xmlns:a16="http://schemas.microsoft.com/office/drawing/2014/main" id="{4385003A-FF20-417C-BCDB-B0FA9409B9AF}"/>
              </a:ext>
            </a:extLst>
          </p:cNvPr>
          <p:cNvSpPr/>
          <p:nvPr/>
        </p:nvSpPr>
        <p:spPr>
          <a:xfrm rot="19154394">
            <a:off x="11096797" y="2495880"/>
            <a:ext cx="381000" cy="381000"/>
          </a:xfrm>
          <a:prstGeom prst="rect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FFECT">
            <a:extLst>
              <a:ext uri="{FF2B5EF4-FFF2-40B4-BE49-F238E27FC236}">
                <a16:creationId xmlns="" xmlns:a16="http://schemas.microsoft.com/office/drawing/2014/main" id="{E2A48D1E-3182-43F7-9E2B-3B65E3D6A18B}"/>
              </a:ext>
            </a:extLst>
          </p:cNvPr>
          <p:cNvSpPr>
            <a:spLocks/>
          </p:cNvSpPr>
          <p:nvPr/>
        </p:nvSpPr>
        <p:spPr bwMode="auto">
          <a:xfrm>
            <a:off x="4944566" y="901563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EFFECT">
            <a:extLst>
              <a:ext uri="{FF2B5EF4-FFF2-40B4-BE49-F238E27FC236}">
                <a16:creationId xmlns="" xmlns:a16="http://schemas.microsoft.com/office/drawing/2014/main" id="{7B58664C-D40F-458C-B9C8-B4C3AB744AB8}"/>
              </a:ext>
            </a:extLst>
          </p:cNvPr>
          <p:cNvSpPr/>
          <p:nvPr/>
        </p:nvSpPr>
        <p:spPr>
          <a:xfrm>
            <a:off x="863250" y="6000673"/>
            <a:ext cx="464058" cy="400050"/>
          </a:xfrm>
          <a:prstGeom prst="triangle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66" name="Picture 2" descr="C:\Users\USUARIO\Downloads\WhatsApp Image 2024-04-18 at 21.22.59.jpe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/>
          <a:srcRect t="8155" b="8155"/>
          <a:stretch>
            <a:fillRect/>
          </a:stretch>
        </p:blipFill>
        <p:spPr bwMode="auto">
          <a:xfrm>
            <a:off x="6661508" y="664002"/>
            <a:ext cx="3656660" cy="5040000"/>
          </a:xfrm>
          <a:prstGeom prst="rect">
            <a:avLst/>
          </a:prstGeom>
          <a:noFill/>
        </p:spPr>
      </p:pic>
      <p:sp>
        <p:nvSpPr>
          <p:cNvPr id="27" name="TEXT">
            <a:extLst>
              <a:ext uri="{FF2B5EF4-FFF2-40B4-BE49-F238E27FC236}">
                <a16:creationId xmlns="" xmlns:a16="http://schemas.microsoft.com/office/drawing/2014/main" id="{20A3B1FC-FEBF-4949-BEE5-1D8FBC6BF965}"/>
              </a:ext>
            </a:extLst>
          </p:cNvPr>
          <p:cNvSpPr txBox="1"/>
          <p:nvPr/>
        </p:nvSpPr>
        <p:spPr>
          <a:xfrm>
            <a:off x="1031112" y="2516998"/>
            <a:ext cx="3771097" cy="1723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spc="300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Capacitar,Incluir</a:t>
            </a:r>
            <a:r>
              <a:rPr lang="en-US" sz="1400" b="1" spc="300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, </a:t>
            </a:r>
            <a:r>
              <a:rPr lang="en-US" sz="1400" b="1" spc="300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Transformar</a:t>
            </a:r>
            <a:endParaRPr lang="en-US" sz="1400" b="1" spc="300" dirty="0">
              <a:solidFill>
                <a:schemeClr val="accent1"/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28" name="TEXT">
            <a:extLst>
              <a:ext uri="{FF2B5EF4-FFF2-40B4-BE49-F238E27FC236}">
                <a16:creationId xmlns="" xmlns:a16="http://schemas.microsoft.com/office/drawing/2014/main" id="{4A88C3FE-FDCD-401B-85B6-099B779D9110}"/>
              </a:ext>
            </a:extLst>
          </p:cNvPr>
          <p:cNvSpPr txBox="1"/>
          <p:nvPr/>
        </p:nvSpPr>
        <p:spPr>
          <a:xfrm>
            <a:off x="403743" y="3355038"/>
            <a:ext cx="3684814" cy="242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Alocação</a:t>
            </a:r>
            <a:r>
              <a:rPr lang="en-US" sz="14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de </a:t>
            </a: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Recursos</a:t>
            </a:r>
            <a:r>
              <a:rPr lang="en-US" sz="14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para</a:t>
            </a:r>
            <a:r>
              <a:rPr lang="en-US" sz="14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Áreas</a:t>
            </a:r>
            <a:r>
              <a:rPr lang="en-US" sz="14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Carentes</a:t>
            </a:r>
            <a:endParaRPr lang="en-US" sz="1400" b="1" dirty="0">
              <a:solidFill>
                <a:schemeClr val="accent1"/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29" name="TEXT">
            <a:extLst>
              <a:ext uri="{FF2B5EF4-FFF2-40B4-BE49-F238E27FC236}">
                <a16:creationId xmlns="" xmlns:a16="http://schemas.microsoft.com/office/drawing/2014/main" id="{4A88C3FE-FDCD-401B-85B6-099B779D9110}"/>
              </a:ext>
            </a:extLst>
          </p:cNvPr>
          <p:cNvSpPr txBox="1"/>
          <p:nvPr/>
        </p:nvSpPr>
        <p:spPr>
          <a:xfrm>
            <a:off x="382477" y="3674028"/>
            <a:ext cx="4040668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Capacitação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de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Institutos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de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Educação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Jurídica</a:t>
            </a:r>
            <a:endParaRPr lang="en-US" sz="1400" b="1" dirty="0"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32" name="TEXT">
            <a:extLst>
              <a:ext uri="{FF2B5EF4-FFF2-40B4-BE49-F238E27FC236}">
                <a16:creationId xmlns="" xmlns:a16="http://schemas.microsoft.com/office/drawing/2014/main" id="{4A88C3FE-FDCD-401B-85B6-099B779D9110}"/>
              </a:ext>
            </a:extLst>
          </p:cNvPr>
          <p:cNvSpPr txBox="1"/>
          <p:nvPr/>
        </p:nvSpPr>
        <p:spPr>
          <a:xfrm>
            <a:off x="393109" y="3961119"/>
            <a:ext cx="4402175" cy="2347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Promoção</a:t>
            </a:r>
            <a:r>
              <a:rPr lang="en-US" sz="14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da</a:t>
            </a:r>
            <a:r>
              <a:rPr lang="en-US" sz="14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Diversidade</a:t>
            </a:r>
            <a:r>
              <a:rPr lang="en-US" sz="14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na</a:t>
            </a:r>
            <a:r>
              <a:rPr lang="en-US" sz="14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Educação</a:t>
            </a:r>
            <a:r>
              <a:rPr lang="en-US" sz="14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Jurídica</a:t>
            </a:r>
            <a:endParaRPr lang="en-US" sz="1400" b="1" dirty="0">
              <a:solidFill>
                <a:schemeClr val="accent1"/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34" name="TEXT">
            <a:extLst>
              <a:ext uri="{FF2B5EF4-FFF2-40B4-BE49-F238E27FC236}">
                <a16:creationId xmlns="" xmlns:a16="http://schemas.microsoft.com/office/drawing/2014/main" id="{4A88C3FE-FDCD-401B-85B6-099B779D9110}"/>
              </a:ext>
            </a:extLst>
          </p:cNvPr>
          <p:cNvSpPr txBox="1"/>
          <p:nvPr/>
        </p:nvSpPr>
        <p:spPr>
          <a:xfrm>
            <a:off x="382487" y="4290695"/>
            <a:ext cx="4784938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Uso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da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Tecnologia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para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uma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A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cessibilidade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mais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A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mpla</a:t>
            </a:r>
            <a:endParaRPr lang="en-US" sz="1400" b="1" dirty="0"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35" name="TEXT">
            <a:extLst>
              <a:ext uri="{FF2B5EF4-FFF2-40B4-BE49-F238E27FC236}">
                <a16:creationId xmlns="" xmlns:a16="http://schemas.microsoft.com/office/drawing/2014/main" id="{4A88C3FE-FDCD-401B-85B6-099B779D9110}"/>
              </a:ext>
            </a:extLst>
          </p:cNvPr>
          <p:cNvSpPr txBox="1"/>
          <p:nvPr/>
        </p:nvSpPr>
        <p:spPr>
          <a:xfrm>
            <a:off x="382477" y="4662897"/>
            <a:ext cx="3684814" cy="242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Diversificação</a:t>
            </a:r>
            <a:r>
              <a:rPr lang="en-US" sz="14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do </a:t>
            </a: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Corpo</a:t>
            </a:r>
            <a:r>
              <a:rPr lang="en-US" sz="14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Docente</a:t>
            </a:r>
            <a:endParaRPr lang="en-US" sz="1400" b="1" dirty="0">
              <a:solidFill>
                <a:schemeClr val="accent1"/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36" name="TEXT">
            <a:extLst>
              <a:ext uri="{FF2B5EF4-FFF2-40B4-BE49-F238E27FC236}">
                <a16:creationId xmlns="" xmlns:a16="http://schemas.microsoft.com/office/drawing/2014/main" id="{4A88C3FE-FDCD-401B-85B6-099B779D9110}"/>
              </a:ext>
            </a:extLst>
          </p:cNvPr>
          <p:cNvSpPr txBox="1"/>
          <p:nvPr/>
        </p:nvSpPr>
        <p:spPr>
          <a:xfrm>
            <a:off x="371844" y="5003153"/>
            <a:ext cx="3684814" cy="242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Integração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Curricular</a:t>
            </a:r>
            <a:endParaRPr lang="en-US" sz="1400" b="1" dirty="0"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37" name="TEXT">
            <a:extLst>
              <a:ext uri="{FF2B5EF4-FFF2-40B4-BE49-F238E27FC236}">
                <a16:creationId xmlns="" xmlns:a16="http://schemas.microsoft.com/office/drawing/2014/main" id="{4A88C3FE-FDCD-401B-85B6-099B779D9110}"/>
              </a:ext>
            </a:extLst>
          </p:cNvPr>
          <p:cNvSpPr txBox="1"/>
          <p:nvPr/>
        </p:nvSpPr>
        <p:spPr>
          <a:xfrm>
            <a:off x="361211" y="5311510"/>
            <a:ext cx="3684814" cy="242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Colaboração</a:t>
            </a:r>
            <a:r>
              <a:rPr lang="en-US" sz="14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Interinstitucional</a:t>
            </a:r>
            <a:endParaRPr lang="en-US" sz="1400" b="1" dirty="0">
              <a:solidFill>
                <a:schemeClr val="accent1"/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1853298"/>
      </p:ext>
    </p:extLst>
  </p:cSld>
  <p:clrMapOvr>
    <a:masterClrMapping/>
  </p:clrMapOvr>
  <p:transition spd="med" advClick="0" advTm="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xit" presetSubtype="2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8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075 -0.03889 " pathEditMode="relative" rAng="0" ptsTypes="AA">
                                      <p:cBhvr>
                                        <p:cTn id="62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94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349 0.25555 " pathEditMode="relative" rAng="0" ptsTypes="AA">
                                      <p:cBhvr>
                                        <p:cTn id="64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1277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10469 -0.01482 " pathEditMode="relative" rAng="0" ptsTypes="AA">
                                      <p:cBhvr>
                                        <p:cTn id="6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-74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0" grpId="2" animBg="1"/>
      <p:bldP spid="21" grpId="0" animBg="1"/>
      <p:bldP spid="21" grpId="1" animBg="1"/>
      <p:bldP spid="22" grpId="0" animBg="1"/>
      <p:bldP spid="22" grpId="1" animBg="1"/>
      <p:bldP spid="22" grpId="2" animBg="1"/>
      <p:bldP spid="23" grpId="0" animBg="1"/>
      <p:bldP spid="23" grpId="1" animBg="1"/>
      <p:bldP spid="24" grpId="0" animBg="1"/>
      <p:bldP spid="24" grpId="1" animBg="1"/>
      <p:bldP spid="24" grpId="2" animBg="1"/>
      <p:bldP spid="27" grpId="0"/>
      <p:bldP spid="28" grpId="0"/>
      <p:bldP spid="29" grpId="0"/>
      <p:bldP spid="32" grpId="0"/>
      <p:bldP spid="34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">
            <a:extLst>
              <a:ext uri="{FF2B5EF4-FFF2-40B4-BE49-F238E27FC236}">
                <a16:creationId xmlns="" xmlns:a16="http://schemas.microsoft.com/office/drawing/2014/main" id="{3599DD51-ED6A-4427-8C4B-D65C76004C96}"/>
              </a:ext>
            </a:extLst>
          </p:cNvPr>
          <p:cNvSpPr txBox="1"/>
          <p:nvPr/>
        </p:nvSpPr>
        <p:spPr>
          <a:xfrm>
            <a:off x="2228084" y="539747"/>
            <a:ext cx="8177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15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“</a:t>
            </a:r>
            <a:r>
              <a:rPr lang="en-US" sz="3200" b="1" spc="-15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Quem</a:t>
            </a:r>
            <a:r>
              <a:rPr lang="en-US" sz="3200" b="1" spc="-15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3200" b="1" spc="-15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não</a:t>
            </a:r>
            <a:r>
              <a:rPr lang="en-US" sz="3200" b="1" spc="-15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3200" b="1" spc="-15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sabe</a:t>
            </a:r>
            <a:r>
              <a:rPr lang="en-US" sz="3200" b="1" spc="-15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3200" b="1" spc="-15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receber</a:t>
            </a:r>
            <a:r>
              <a:rPr lang="en-US" sz="3200" b="1" spc="-15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3200" b="1" spc="-15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críticas</a:t>
            </a:r>
            <a:r>
              <a:rPr lang="en-US" sz="3200" b="1" spc="-15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, </a:t>
            </a:r>
            <a:r>
              <a:rPr lang="en-US" sz="3200" b="1" spc="-15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não</a:t>
            </a:r>
            <a:r>
              <a:rPr lang="en-US" sz="3200" b="1" spc="-15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é </a:t>
            </a:r>
            <a:r>
              <a:rPr lang="en-US" sz="3200" b="1" spc="-15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digno</a:t>
            </a:r>
            <a:r>
              <a:rPr lang="en-US" sz="3200" b="1" spc="-15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de </a:t>
            </a:r>
            <a:r>
              <a:rPr lang="en-US" sz="3200" b="1" spc="-15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receber</a:t>
            </a:r>
            <a:r>
              <a:rPr lang="en-US" sz="3200" b="1" spc="-15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3200" b="1" spc="-150" dirty="0" err="1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elogios</a:t>
            </a:r>
            <a:r>
              <a:rPr lang="en-US" sz="3200" b="1" spc="-150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.”</a:t>
            </a:r>
            <a:endParaRPr lang="en-US" sz="3200" b="1" spc="-150" dirty="0">
              <a:gradFill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00" scaled="1"/>
              </a:gra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grpSp>
        <p:nvGrpSpPr>
          <p:cNvPr id="25" name="SHAPE 1">
            <a:extLst>
              <a:ext uri="{FF2B5EF4-FFF2-40B4-BE49-F238E27FC236}">
                <a16:creationId xmlns="" xmlns:a16="http://schemas.microsoft.com/office/drawing/2014/main" id="{93E10C40-B6E2-4710-B0C6-DDEC80E38013}"/>
              </a:ext>
            </a:extLst>
          </p:cNvPr>
          <p:cNvGrpSpPr/>
          <p:nvPr/>
        </p:nvGrpSpPr>
        <p:grpSpPr>
          <a:xfrm>
            <a:off x="220495" y="2885304"/>
            <a:ext cx="2554603" cy="819247"/>
            <a:chOff x="2091903" y="2906570"/>
            <a:chExt cx="3260690" cy="819247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0D42AF2F-04B7-4AF6-BFEC-26518AB1A759}"/>
                </a:ext>
              </a:extLst>
            </p:cNvPr>
            <p:cNvSpPr/>
            <p:nvPr/>
          </p:nvSpPr>
          <p:spPr>
            <a:xfrm>
              <a:off x="2091903" y="2906570"/>
              <a:ext cx="3260689" cy="819247"/>
            </a:xfrm>
            <a:custGeom>
              <a:avLst/>
              <a:gdLst>
                <a:gd name="connsiteX0" fmla="*/ 2987213 w 3260689"/>
                <a:gd name="connsiteY0" fmla="*/ 5 h 819247"/>
                <a:gd name="connsiteX1" fmla="*/ 91392 w 3260689"/>
                <a:gd name="connsiteY1" fmla="*/ 5 h 819247"/>
                <a:gd name="connsiteX2" fmla="*/ 0 w 3260689"/>
                <a:gd name="connsiteY2" fmla="*/ 91270 h 819247"/>
                <a:gd name="connsiteX3" fmla="*/ 0 w 3260689"/>
                <a:gd name="connsiteY3" fmla="*/ 727961 h 819247"/>
                <a:gd name="connsiteX4" fmla="*/ 91392 w 3260689"/>
                <a:gd name="connsiteY4" fmla="*/ 819247 h 819247"/>
                <a:gd name="connsiteX5" fmla="*/ 3169276 w 3260689"/>
                <a:gd name="connsiteY5" fmla="*/ 819247 h 819247"/>
                <a:gd name="connsiteX6" fmla="*/ 3260690 w 3260689"/>
                <a:gd name="connsiteY6" fmla="*/ 727961 h 819247"/>
                <a:gd name="connsiteX7" fmla="*/ 3260690 w 3260689"/>
                <a:gd name="connsiteY7" fmla="*/ 273075 h 819247"/>
                <a:gd name="connsiteX8" fmla="*/ 2987213 w 3260689"/>
                <a:gd name="connsiteY8" fmla="*/ 0 h 8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0689" h="819247">
                  <a:moveTo>
                    <a:pt x="2987213" y="5"/>
                  </a:moveTo>
                  <a:lnTo>
                    <a:pt x="91392" y="5"/>
                  </a:lnTo>
                  <a:cubicBezTo>
                    <a:pt x="40910" y="5"/>
                    <a:pt x="0" y="40859"/>
                    <a:pt x="0" y="91270"/>
                  </a:cubicBezTo>
                  <a:lnTo>
                    <a:pt x="0" y="727961"/>
                  </a:lnTo>
                  <a:cubicBezTo>
                    <a:pt x="0" y="778372"/>
                    <a:pt x="40910" y="819247"/>
                    <a:pt x="91392" y="819247"/>
                  </a:cubicBezTo>
                  <a:lnTo>
                    <a:pt x="3169276" y="819247"/>
                  </a:lnTo>
                  <a:cubicBezTo>
                    <a:pt x="3219758" y="819247"/>
                    <a:pt x="3260690" y="778367"/>
                    <a:pt x="3260690" y="727961"/>
                  </a:cubicBezTo>
                  <a:lnTo>
                    <a:pt x="3260690" y="273075"/>
                  </a:lnTo>
                  <a:lnTo>
                    <a:pt x="2987213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10800000" scaled="1"/>
            </a:gradFill>
            <a:ln w="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559F943E-62BC-4A14-8EFE-98C9910845E9}"/>
                </a:ext>
              </a:extLst>
            </p:cNvPr>
            <p:cNvSpPr/>
            <p:nvPr/>
          </p:nvSpPr>
          <p:spPr>
            <a:xfrm>
              <a:off x="5079116" y="2906576"/>
              <a:ext cx="273477" cy="273075"/>
            </a:xfrm>
            <a:custGeom>
              <a:avLst/>
              <a:gdLst>
                <a:gd name="connsiteX0" fmla="*/ 0 w 273477"/>
                <a:gd name="connsiteY0" fmla="*/ 0 h 273075"/>
                <a:gd name="connsiteX1" fmla="*/ 0 w 273477"/>
                <a:gd name="connsiteY1" fmla="*/ 181810 h 273075"/>
                <a:gd name="connsiteX2" fmla="*/ 91414 w 273477"/>
                <a:gd name="connsiteY2" fmla="*/ 273075 h 273075"/>
                <a:gd name="connsiteX3" fmla="*/ 273477 w 273477"/>
                <a:gd name="connsiteY3" fmla="*/ 273075 h 273075"/>
                <a:gd name="connsiteX4" fmla="*/ 0 w 273477"/>
                <a:gd name="connsiteY4" fmla="*/ 0 h 27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477" h="273075">
                  <a:moveTo>
                    <a:pt x="0" y="0"/>
                  </a:moveTo>
                  <a:lnTo>
                    <a:pt x="0" y="181810"/>
                  </a:lnTo>
                  <a:cubicBezTo>
                    <a:pt x="0" y="232222"/>
                    <a:pt x="40938" y="273075"/>
                    <a:pt x="91414" y="273075"/>
                  </a:cubicBezTo>
                  <a:lnTo>
                    <a:pt x="273477" y="273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B7B1"/>
            </a:solidFill>
            <a:ln w="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SHAPE 3">
            <a:extLst>
              <a:ext uri="{FF2B5EF4-FFF2-40B4-BE49-F238E27FC236}">
                <a16:creationId xmlns="" xmlns:a16="http://schemas.microsoft.com/office/drawing/2014/main" id="{1FCDA590-08C6-4A3C-A291-08087EB66310}"/>
              </a:ext>
            </a:extLst>
          </p:cNvPr>
          <p:cNvGrpSpPr/>
          <p:nvPr/>
        </p:nvGrpSpPr>
        <p:grpSpPr>
          <a:xfrm>
            <a:off x="7381669" y="2882060"/>
            <a:ext cx="4356675" cy="819241"/>
            <a:chOff x="6839409" y="2935223"/>
            <a:chExt cx="3260689" cy="819241"/>
          </a:xfrm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3079FF77-336B-4710-889D-BAE7E3EEDD89}"/>
                </a:ext>
              </a:extLst>
            </p:cNvPr>
            <p:cNvSpPr/>
            <p:nvPr/>
          </p:nvSpPr>
          <p:spPr>
            <a:xfrm>
              <a:off x="6839409" y="2935223"/>
              <a:ext cx="3260689" cy="819241"/>
            </a:xfrm>
            <a:custGeom>
              <a:avLst/>
              <a:gdLst>
                <a:gd name="connsiteX0" fmla="*/ 2987185 w 3260689"/>
                <a:gd name="connsiteY0" fmla="*/ 0 h 819241"/>
                <a:gd name="connsiteX1" fmla="*/ 91392 w 3260689"/>
                <a:gd name="connsiteY1" fmla="*/ 0 h 819241"/>
                <a:gd name="connsiteX2" fmla="*/ 0 w 3260689"/>
                <a:gd name="connsiteY2" fmla="*/ 91265 h 819241"/>
                <a:gd name="connsiteX3" fmla="*/ 0 w 3260689"/>
                <a:gd name="connsiteY3" fmla="*/ 727955 h 819241"/>
                <a:gd name="connsiteX4" fmla="*/ 91392 w 3260689"/>
                <a:gd name="connsiteY4" fmla="*/ 819242 h 819241"/>
                <a:gd name="connsiteX5" fmla="*/ 3169265 w 3260689"/>
                <a:gd name="connsiteY5" fmla="*/ 819242 h 819241"/>
                <a:gd name="connsiteX6" fmla="*/ 3260690 w 3260689"/>
                <a:gd name="connsiteY6" fmla="*/ 727955 h 819241"/>
                <a:gd name="connsiteX7" fmla="*/ 3260690 w 3260689"/>
                <a:gd name="connsiteY7" fmla="*/ 273075 h 819241"/>
                <a:gd name="connsiteX8" fmla="*/ 2987185 w 3260689"/>
                <a:gd name="connsiteY8" fmla="*/ 0 h 81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0689" h="819241">
                  <a:moveTo>
                    <a:pt x="2987185" y="0"/>
                  </a:moveTo>
                  <a:lnTo>
                    <a:pt x="91392" y="0"/>
                  </a:lnTo>
                  <a:cubicBezTo>
                    <a:pt x="40910" y="0"/>
                    <a:pt x="0" y="40853"/>
                    <a:pt x="0" y="91265"/>
                  </a:cubicBezTo>
                  <a:lnTo>
                    <a:pt x="0" y="727955"/>
                  </a:lnTo>
                  <a:cubicBezTo>
                    <a:pt x="0" y="778367"/>
                    <a:pt x="40910" y="819242"/>
                    <a:pt x="91392" y="819242"/>
                  </a:cubicBezTo>
                  <a:lnTo>
                    <a:pt x="3169265" y="819242"/>
                  </a:lnTo>
                  <a:cubicBezTo>
                    <a:pt x="3219763" y="819242"/>
                    <a:pt x="3260690" y="778361"/>
                    <a:pt x="3260690" y="727955"/>
                  </a:cubicBezTo>
                  <a:lnTo>
                    <a:pt x="3260690" y="273075"/>
                  </a:lnTo>
                  <a:lnTo>
                    <a:pt x="2987185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10800000" scaled="1"/>
            </a:gradFill>
            <a:ln w="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A806D373-C822-4EE9-AE90-7B40DA70F322}"/>
                </a:ext>
              </a:extLst>
            </p:cNvPr>
            <p:cNvSpPr/>
            <p:nvPr/>
          </p:nvSpPr>
          <p:spPr>
            <a:xfrm>
              <a:off x="9826594" y="2935223"/>
              <a:ext cx="273504" cy="273075"/>
            </a:xfrm>
            <a:custGeom>
              <a:avLst/>
              <a:gdLst>
                <a:gd name="connsiteX0" fmla="*/ 0 w 273504"/>
                <a:gd name="connsiteY0" fmla="*/ 0 h 273075"/>
                <a:gd name="connsiteX1" fmla="*/ 0 w 273504"/>
                <a:gd name="connsiteY1" fmla="*/ 181810 h 273075"/>
                <a:gd name="connsiteX2" fmla="*/ 91425 w 273504"/>
                <a:gd name="connsiteY2" fmla="*/ 273075 h 273075"/>
                <a:gd name="connsiteX3" fmla="*/ 273505 w 273504"/>
                <a:gd name="connsiteY3" fmla="*/ 273075 h 273075"/>
                <a:gd name="connsiteX4" fmla="*/ 0 w 273504"/>
                <a:gd name="connsiteY4" fmla="*/ 0 h 27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04" h="273075">
                  <a:moveTo>
                    <a:pt x="0" y="0"/>
                  </a:moveTo>
                  <a:lnTo>
                    <a:pt x="0" y="181810"/>
                  </a:lnTo>
                  <a:cubicBezTo>
                    <a:pt x="0" y="232222"/>
                    <a:pt x="40982" y="273075"/>
                    <a:pt x="91425" y="273075"/>
                  </a:cubicBezTo>
                  <a:lnTo>
                    <a:pt x="273505" y="273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B7B1"/>
            </a:solidFill>
            <a:ln w="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ICON">
            <a:extLst>
              <a:ext uri="{FF2B5EF4-FFF2-40B4-BE49-F238E27FC236}">
                <a16:creationId xmlns="" xmlns:a16="http://schemas.microsoft.com/office/drawing/2014/main" id="{293A2554-ECE3-4EFA-B88C-C1825671C3C1}"/>
              </a:ext>
            </a:extLst>
          </p:cNvPr>
          <p:cNvSpPr/>
          <p:nvPr/>
        </p:nvSpPr>
        <p:spPr>
          <a:xfrm>
            <a:off x="7550320" y="3124815"/>
            <a:ext cx="538724" cy="355029"/>
          </a:xfrm>
          <a:custGeom>
            <a:avLst/>
            <a:gdLst>
              <a:gd name="connsiteX0" fmla="*/ 0 w 538724"/>
              <a:gd name="connsiteY0" fmla="*/ 355029 h 355029"/>
              <a:gd name="connsiteX1" fmla="*/ 0 w 538724"/>
              <a:gd name="connsiteY1" fmla="*/ 0 h 355029"/>
              <a:gd name="connsiteX2" fmla="*/ 538725 w 538724"/>
              <a:gd name="connsiteY2" fmla="*/ 0 h 355029"/>
              <a:gd name="connsiteX3" fmla="*/ 538725 w 538724"/>
              <a:gd name="connsiteY3" fmla="*/ 355029 h 355029"/>
              <a:gd name="connsiteX4" fmla="*/ 0 w 538724"/>
              <a:gd name="connsiteY4" fmla="*/ 355029 h 355029"/>
              <a:gd name="connsiteX5" fmla="*/ 538725 w 538724"/>
              <a:gd name="connsiteY5" fmla="*/ 0 h 355029"/>
              <a:gd name="connsiteX6" fmla="*/ 269362 w 538724"/>
              <a:gd name="connsiteY6" fmla="*/ 268988 h 355029"/>
              <a:gd name="connsiteX7" fmla="*/ 0 w 538724"/>
              <a:gd name="connsiteY7" fmla="*/ 0 h 355029"/>
              <a:gd name="connsiteX8" fmla="*/ 538725 w 538724"/>
              <a:gd name="connsiteY8" fmla="*/ 355029 h 355029"/>
              <a:gd name="connsiteX9" fmla="*/ 401368 w 538724"/>
              <a:gd name="connsiteY9" fmla="*/ 217841 h 355029"/>
              <a:gd name="connsiteX10" fmla="*/ 137385 w 538724"/>
              <a:gd name="connsiteY10" fmla="*/ 217841 h 355029"/>
              <a:gd name="connsiteX11" fmla="*/ 0 w 538724"/>
              <a:gd name="connsiteY11" fmla="*/ 355029 h 35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8724" h="355029">
                <a:moveTo>
                  <a:pt x="0" y="355029"/>
                </a:moveTo>
                <a:lnTo>
                  <a:pt x="0" y="0"/>
                </a:lnTo>
                <a:lnTo>
                  <a:pt x="538725" y="0"/>
                </a:lnTo>
                <a:lnTo>
                  <a:pt x="538725" y="355029"/>
                </a:lnTo>
                <a:lnTo>
                  <a:pt x="0" y="355029"/>
                </a:lnTo>
                <a:close/>
                <a:moveTo>
                  <a:pt x="538725" y="0"/>
                </a:moveTo>
                <a:lnTo>
                  <a:pt x="269362" y="268988"/>
                </a:lnTo>
                <a:lnTo>
                  <a:pt x="0" y="0"/>
                </a:lnTo>
                <a:moveTo>
                  <a:pt x="538725" y="355029"/>
                </a:moveTo>
                <a:lnTo>
                  <a:pt x="401368" y="217841"/>
                </a:lnTo>
                <a:moveTo>
                  <a:pt x="137385" y="217841"/>
                </a:moveTo>
                <a:lnTo>
                  <a:pt x="0" y="355029"/>
                </a:lnTo>
              </a:path>
            </a:pathLst>
          </a:custGeom>
          <a:noFill/>
          <a:ln w="53975" cap="flat">
            <a:solidFill>
              <a:srgbClr val="FEFEF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" name="SHAPE 4">
            <a:extLst>
              <a:ext uri="{FF2B5EF4-FFF2-40B4-BE49-F238E27FC236}">
                <a16:creationId xmlns="" xmlns:a16="http://schemas.microsoft.com/office/drawing/2014/main" id="{30BCBC6D-B3BB-447B-A40C-33DD2D452E97}"/>
              </a:ext>
            </a:extLst>
          </p:cNvPr>
          <p:cNvGrpSpPr/>
          <p:nvPr/>
        </p:nvGrpSpPr>
        <p:grpSpPr>
          <a:xfrm>
            <a:off x="2041450" y="4115350"/>
            <a:ext cx="8357192" cy="819247"/>
            <a:chOff x="6839409" y="4434340"/>
            <a:chExt cx="3260657" cy="819247"/>
          </a:xfrm>
        </p:grpSpPr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83A7A9AD-FA0A-49C2-B486-D1D89DE7FA64}"/>
                </a:ext>
              </a:extLst>
            </p:cNvPr>
            <p:cNvSpPr/>
            <p:nvPr/>
          </p:nvSpPr>
          <p:spPr>
            <a:xfrm>
              <a:off x="6839409" y="4434340"/>
              <a:ext cx="3260656" cy="819247"/>
            </a:xfrm>
            <a:custGeom>
              <a:avLst/>
              <a:gdLst>
                <a:gd name="connsiteX0" fmla="*/ 2987208 w 3260656"/>
                <a:gd name="connsiteY0" fmla="*/ 0 h 819247"/>
                <a:gd name="connsiteX1" fmla="*/ 91370 w 3260656"/>
                <a:gd name="connsiteY1" fmla="*/ 0 h 819247"/>
                <a:gd name="connsiteX2" fmla="*/ 0 w 3260656"/>
                <a:gd name="connsiteY2" fmla="*/ 91265 h 819247"/>
                <a:gd name="connsiteX3" fmla="*/ 0 w 3260656"/>
                <a:gd name="connsiteY3" fmla="*/ 727955 h 819247"/>
                <a:gd name="connsiteX4" fmla="*/ 91370 w 3260656"/>
                <a:gd name="connsiteY4" fmla="*/ 819247 h 819247"/>
                <a:gd name="connsiteX5" fmla="*/ 3169233 w 3260656"/>
                <a:gd name="connsiteY5" fmla="*/ 819247 h 819247"/>
                <a:gd name="connsiteX6" fmla="*/ 3260657 w 3260656"/>
                <a:gd name="connsiteY6" fmla="*/ 727955 h 819247"/>
                <a:gd name="connsiteX7" fmla="*/ 3260657 w 3260656"/>
                <a:gd name="connsiteY7" fmla="*/ 273075 h 819247"/>
                <a:gd name="connsiteX8" fmla="*/ 2987208 w 3260656"/>
                <a:gd name="connsiteY8" fmla="*/ 0 h 8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0656" h="819247">
                  <a:moveTo>
                    <a:pt x="2987208" y="0"/>
                  </a:moveTo>
                  <a:lnTo>
                    <a:pt x="91370" y="0"/>
                  </a:lnTo>
                  <a:cubicBezTo>
                    <a:pt x="40872" y="0"/>
                    <a:pt x="0" y="40853"/>
                    <a:pt x="0" y="91265"/>
                  </a:cubicBezTo>
                  <a:lnTo>
                    <a:pt x="0" y="727955"/>
                  </a:lnTo>
                  <a:cubicBezTo>
                    <a:pt x="0" y="778367"/>
                    <a:pt x="40872" y="819247"/>
                    <a:pt x="91370" y="819247"/>
                  </a:cubicBezTo>
                  <a:lnTo>
                    <a:pt x="3169233" y="819247"/>
                  </a:lnTo>
                  <a:cubicBezTo>
                    <a:pt x="3219730" y="819247"/>
                    <a:pt x="3260657" y="778367"/>
                    <a:pt x="3260657" y="727955"/>
                  </a:cubicBezTo>
                  <a:lnTo>
                    <a:pt x="3260657" y="273075"/>
                  </a:lnTo>
                  <a:lnTo>
                    <a:pt x="2987208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10800000" scaled="1"/>
            </a:gradFill>
            <a:ln w="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A7B3795C-08F9-4188-ACAF-1FC4364DD5A5}"/>
                </a:ext>
              </a:extLst>
            </p:cNvPr>
            <p:cNvSpPr/>
            <p:nvPr/>
          </p:nvSpPr>
          <p:spPr>
            <a:xfrm>
              <a:off x="9826617" y="4434340"/>
              <a:ext cx="273449" cy="273075"/>
            </a:xfrm>
            <a:custGeom>
              <a:avLst/>
              <a:gdLst>
                <a:gd name="connsiteX0" fmla="*/ 0 w 273449"/>
                <a:gd name="connsiteY0" fmla="*/ 0 h 273075"/>
                <a:gd name="connsiteX1" fmla="*/ 0 w 273449"/>
                <a:gd name="connsiteY1" fmla="*/ 181810 h 273075"/>
                <a:gd name="connsiteX2" fmla="*/ 91424 w 273449"/>
                <a:gd name="connsiteY2" fmla="*/ 273075 h 273075"/>
                <a:gd name="connsiteX3" fmla="*/ 273449 w 273449"/>
                <a:gd name="connsiteY3" fmla="*/ 273075 h 273075"/>
                <a:gd name="connsiteX4" fmla="*/ 0 w 273449"/>
                <a:gd name="connsiteY4" fmla="*/ 0 h 27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449" h="273075">
                  <a:moveTo>
                    <a:pt x="0" y="0"/>
                  </a:moveTo>
                  <a:lnTo>
                    <a:pt x="0" y="181810"/>
                  </a:lnTo>
                  <a:cubicBezTo>
                    <a:pt x="0" y="232222"/>
                    <a:pt x="40927" y="273075"/>
                    <a:pt x="91424" y="273075"/>
                  </a:cubicBezTo>
                  <a:lnTo>
                    <a:pt x="273449" y="273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B7B1"/>
            </a:solidFill>
            <a:ln w="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ICON">
            <a:extLst>
              <a:ext uri="{FF2B5EF4-FFF2-40B4-BE49-F238E27FC236}">
                <a16:creationId xmlns="" xmlns:a16="http://schemas.microsoft.com/office/drawing/2014/main" id="{F184A14B-7053-4ED6-A996-6784692AE9C0}"/>
              </a:ext>
            </a:extLst>
          </p:cNvPr>
          <p:cNvSpPr/>
          <p:nvPr/>
        </p:nvSpPr>
        <p:spPr>
          <a:xfrm>
            <a:off x="2095613" y="4234723"/>
            <a:ext cx="538758" cy="537998"/>
          </a:xfrm>
          <a:custGeom>
            <a:avLst/>
            <a:gdLst>
              <a:gd name="connsiteX0" fmla="*/ 538758 w 538758"/>
              <a:gd name="connsiteY0" fmla="*/ 268983 h 537998"/>
              <a:gd name="connsiteX1" fmla="*/ 269379 w 538758"/>
              <a:gd name="connsiteY1" fmla="*/ 537998 h 537998"/>
              <a:gd name="connsiteX2" fmla="*/ 0 w 538758"/>
              <a:gd name="connsiteY2" fmla="*/ 268983 h 537998"/>
              <a:gd name="connsiteX3" fmla="*/ 269379 w 538758"/>
              <a:gd name="connsiteY3" fmla="*/ 0 h 537998"/>
              <a:gd name="connsiteX4" fmla="*/ 538758 w 538758"/>
              <a:gd name="connsiteY4" fmla="*/ 268983 h 537998"/>
              <a:gd name="connsiteX5" fmla="*/ 404041 w 538758"/>
              <a:gd name="connsiteY5" fmla="*/ 268983 h 537998"/>
              <a:gd name="connsiteX6" fmla="*/ 269379 w 538758"/>
              <a:gd name="connsiteY6" fmla="*/ 537998 h 537998"/>
              <a:gd name="connsiteX7" fmla="*/ 134717 w 538758"/>
              <a:gd name="connsiteY7" fmla="*/ 268983 h 537998"/>
              <a:gd name="connsiteX8" fmla="*/ 269379 w 538758"/>
              <a:gd name="connsiteY8" fmla="*/ 0 h 537998"/>
              <a:gd name="connsiteX9" fmla="*/ 404041 w 538758"/>
              <a:gd name="connsiteY9" fmla="*/ 268983 h 537998"/>
              <a:gd name="connsiteX10" fmla="*/ 269379 w 538758"/>
              <a:gd name="connsiteY10" fmla="*/ 0 h 537998"/>
              <a:gd name="connsiteX11" fmla="*/ 269379 w 538758"/>
              <a:gd name="connsiteY11" fmla="*/ 537998 h 537998"/>
              <a:gd name="connsiteX12" fmla="*/ 502397 w 538758"/>
              <a:gd name="connsiteY12" fmla="*/ 403507 h 537998"/>
              <a:gd name="connsiteX13" fmla="*/ 36361 w 538758"/>
              <a:gd name="connsiteY13" fmla="*/ 403507 h 537998"/>
              <a:gd name="connsiteX14" fmla="*/ 538758 w 538758"/>
              <a:gd name="connsiteY14" fmla="*/ 269010 h 537998"/>
              <a:gd name="connsiteX15" fmla="*/ 0 w 538758"/>
              <a:gd name="connsiteY15" fmla="*/ 269010 h 537998"/>
              <a:gd name="connsiteX16" fmla="*/ 502397 w 538758"/>
              <a:gd name="connsiteY16" fmla="*/ 134491 h 537998"/>
              <a:gd name="connsiteX17" fmla="*/ 36361 w 538758"/>
              <a:gd name="connsiteY17" fmla="*/ 134491 h 53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8758" h="537998">
                <a:moveTo>
                  <a:pt x="538758" y="268983"/>
                </a:moveTo>
                <a:cubicBezTo>
                  <a:pt x="538758" y="417564"/>
                  <a:pt x="418124" y="537998"/>
                  <a:pt x="269379" y="537998"/>
                </a:cubicBezTo>
                <a:cubicBezTo>
                  <a:pt x="120635" y="537998"/>
                  <a:pt x="0" y="417570"/>
                  <a:pt x="0" y="268983"/>
                </a:cubicBezTo>
                <a:cubicBezTo>
                  <a:pt x="0" y="120423"/>
                  <a:pt x="120635" y="0"/>
                  <a:pt x="269379" y="0"/>
                </a:cubicBezTo>
                <a:cubicBezTo>
                  <a:pt x="418124" y="0"/>
                  <a:pt x="538758" y="120429"/>
                  <a:pt x="538758" y="268983"/>
                </a:cubicBezTo>
                <a:close/>
                <a:moveTo>
                  <a:pt x="404041" y="268983"/>
                </a:moveTo>
                <a:cubicBezTo>
                  <a:pt x="404041" y="417564"/>
                  <a:pt x="343751" y="537998"/>
                  <a:pt x="269379" y="537998"/>
                </a:cubicBezTo>
                <a:cubicBezTo>
                  <a:pt x="195007" y="537998"/>
                  <a:pt x="134717" y="417570"/>
                  <a:pt x="134717" y="268983"/>
                </a:cubicBezTo>
                <a:cubicBezTo>
                  <a:pt x="134717" y="120423"/>
                  <a:pt x="195007" y="0"/>
                  <a:pt x="269379" y="0"/>
                </a:cubicBezTo>
                <a:cubicBezTo>
                  <a:pt x="343751" y="0"/>
                  <a:pt x="404041" y="120429"/>
                  <a:pt x="404041" y="268983"/>
                </a:cubicBezTo>
                <a:close/>
                <a:moveTo>
                  <a:pt x="269379" y="0"/>
                </a:moveTo>
                <a:lnTo>
                  <a:pt x="269379" y="537998"/>
                </a:lnTo>
                <a:moveTo>
                  <a:pt x="502397" y="403507"/>
                </a:moveTo>
                <a:lnTo>
                  <a:pt x="36361" y="403507"/>
                </a:lnTo>
                <a:moveTo>
                  <a:pt x="538758" y="269010"/>
                </a:moveTo>
                <a:lnTo>
                  <a:pt x="0" y="269010"/>
                </a:lnTo>
                <a:moveTo>
                  <a:pt x="502397" y="134491"/>
                </a:moveTo>
                <a:lnTo>
                  <a:pt x="36361" y="134491"/>
                </a:lnTo>
              </a:path>
            </a:pathLst>
          </a:custGeom>
          <a:noFill/>
          <a:ln w="35987" cap="flat">
            <a:solidFill>
              <a:srgbClr val="FEFEF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TEXT">
            <a:extLst>
              <a:ext uri="{FF2B5EF4-FFF2-40B4-BE49-F238E27FC236}">
                <a16:creationId xmlns="" xmlns:a16="http://schemas.microsoft.com/office/drawing/2014/main" id="{C83E1A1D-369A-4766-BBDB-4DD290F59A6C}"/>
              </a:ext>
            </a:extLst>
          </p:cNvPr>
          <p:cNvSpPr/>
          <p:nvPr/>
        </p:nvSpPr>
        <p:spPr>
          <a:xfrm>
            <a:off x="8250865" y="1180800"/>
            <a:ext cx="208398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Cláudio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Santos</a:t>
            </a:r>
            <a:endParaRPr lang="en-US" sz="1400" b="1" dirty="0"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29" name="TEXT 1">
            <a:extLst>
              <a:ext uri="{FF2B5EF4-FFF2-40B4-BE49-F238E27FC236}">
                <a16:creationId xmlns="" xmlns:a16="http://schemas.microsoft.com/office/drawing/2014/main" id="{2AA1924D-8FB3-41D0-8846-EBAEE84AF316}"/>
              </a:ext>
            </a:extLst>
          </p:cNvPr>
          <p:cNvSpPr txBox="1"/>
          <p:nvPr/>
        </p:nvSpPr>
        <p:spPr>
          <a:xfrm>
            <a:off x="775080" y="311051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viar Dreams" panose="020B0402020204020504" pitchFamily="34" charset="0"/>
              </a:rPr>
              <a:t>(99)</a:t>
            </a:r>
            <a:r>
              <a:rPr lang="en-US" b="1" dirty="0" smtClean="0">
                <a:latin typeface="Caviar Dreams" panose="020B0402020204020504" pitchFamily="34" charset="0"/>
              </a:rPr>
              <a:t> 99106 4585</a:t>
            </a:r>
            <a:endParaRPr lang="en-US" b="1" dirty="0">
              <a:latin typeface="Caviar Dreams" panose="020B0402020204020504" pitchFamily="34" charset="0"/>
            </a:endParaRPr>
          </a:p>
        </p:txBody>
      </p:sp>
      <p:sp>
        <p:nvSpPr>
          <p:cNvPr id="31" name="TEXT 1">
            <a:extLst>
              <a:ext uri="{FF2B5EF4-FFF2-40B4-BE49-F238E27FC236}">
                <a16:creationId xmlns="" xmlns:a16="http://schemas.microsoft.com/office/drawing/2014/main" id="{8882363E-4C04-4595-A207-4092A37E3289}"/>
              </a:ext>
            </a:extLst>
          </p:cNvPr>
          <p:cNvSpPr txBox="1"/>
          <p:nvPr/>
        </p:nvSpPr>
        <p:spPr>
          <a:xfrm>
            <a:off x="8081364" y="3121146"/>
            <a:ext cx="356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viar Dreams" panose="020B0402020204020504" pitchFamily="34" charset="0"/>
              </a:rPr>
              <a:t>c</a:t>
            </a:r>
            <a:r>
              <a:rPr lang="en-US" b="1" dirty="0" smtClean="0">
                <a:latin typeface="Caviar Dreams" panose="020B0402020204020504" pitchFamily="34" charset="0"/>
              </a:rPr>
              <a:t>laudiosantos.adv</a:t>
            </a:r>
            <a:r>
              <a:rPr lang="en-US" b="1" dirty="0" smtClean="0">
                <a:latin typeface="Caviar Dreams" panose="020B0402020204020504" pitchFamily="34" charset="0"/>
              </a:rPr>
              <a:t>@gmail.com</a:t>
            </a:r>
            <a:endParaRPr lang="en-US" b="1" dirty="0">
              <a:latin typeface="Caviar Dreams" panose="020B0402020204020504" pitchFamily="34" charset="0"/>
            </a:endParaRPr>
          </a:p>
        </p:txBody>
      </p:sp>
      <p:sp>
        <p:nvSpPr>
          <p:cNvPr id="32" name="TEXT 1">
            <a:extLst>
              <a:ext uri="{FF2B5EF4-FFF2-40B4-BE49-F238E27FC236}">
                <a16:creationId xmlns="" xmlns:a16="http://schemas.microsoft.com/office/drawing/2014/main" id="{38A45449-69D2-411E-8A0D-F348835C56B8}"/>
              </a:ext>
            </a:extLst>
          </p:cNvPr>
          <p:cNvSpPr txBox="1"/>
          <p:nvPr/>
        </p:nvSpPr>
        <p:spPr>
          <a:xfrm>
            <a:off x="2662050" y="4279781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viar Dreams" panose="020B0402020204020504" pitchFamily="34" charset="0"/>
              </a:rPr>
              <a:t>https://regiaotocantina.com.br/arquivos/opiniao/claudio-santos/</a:t>
            </a:r>
            <a:endParaRPr lang="en-US" b="1" dirty="0">
              <a:latin typeface="Caviar Dreams" panose="020B0402020204020504" pitchFamily="34" charset="0"/>
            </a:endParaRPr>
          </a:p>
        </p:txBody>
      </p:sp>
      <p:sp>
        <p:nvSpPr>
          <p:cNvPr id="33" name="EFFECT">
            <a:extLst>
              <a:ext uri="{FF2B5EF4-FFF2-40B4-BE49-F238E27FC236}">
                <a16:creationId xmlns="" xmlns:a16="http://schemas.microsoft.com/office/drawing/2014/main" id="{9525B2A4-157F-42D0-9D99-1BEAE998E56E}"/>
              </a:ext>
            </a:extLst>
          </p:cNvPr>
          <p:cNvSpPr/>
          <p:nvPr/>
        </p:nvSpPr>
        <p:spPr>
          <a:xfrm>
            <a:off x="485985" y="1179716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EFFECT">
            <a:extLst>
              <a:ext uri="{FF2B5EF4-FFF2-40B4-BE49-F238E27FC236}">
                <a16:creationId xmlns="" xmlns:a16="http://schemas.microsoft.com/office/drawing/2014/main" id="{F9EE1DCA-0DBD-40DC-939A-9C0A71FFEB99}"/>
              </a:ext>
            </a:extLst>
          </p:cNvPr>
          <p:cNvSpPr/>
          <p:nvPr/>
        </p:nvSpPr>
        <p:spPr>
          <a:xfrm flipH="1">
            <a:off x="8285295" y="-324591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EFFECT">
            <a:extLst>
              <a:ext uri="{FF2B5EF4-FFF2-40B4-BE49-F238E27FC236}">
                <a16:creationId xmlns="" xmlns:a16="http://schemas.microsoft.com/office/drawing/2014/main" id="{54BBEF59-0486-40F8-B977-F57DF52EA83D}"/>
              </a:ext>
            </a:extLst>
          </p:cNvPr>
          <p:cNvSpPr/>
          <p:nvPr/>
        </p:nvSpPr>
        <p:spPr>
          <a:xfrm>
            <a:off x="3850759" y="5445497"/>
            <a:ext cx="533400" cy="533400"/>
          </a:xfrm>
          <a:prstGeom prst="mathMultiply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FFECT">
            <a:extLst>
              <a:ext uri="{FF2B5EF4-FFF2-40B4-BE49-F238E27FC236}">
                <a16:creationId xmlns="" xmlns:a16="http://schemas.microsoft.com/office/drawing/2014/main" id="{C717CCDE-0CC9-4A1B-9BA0-54C229DC8F14}"/>
              </a:ext>
            </a:extLst>
          </p:cNvPr>
          <p:cNvSpPr>
            <a:spLocks/>
          </p:cNvSpPr>
          <p:nvPr/>
        </p:nvSpPr>
        <p:spPr bwMode="auto">
          <a:xfrm>
            <a:off x="876510" y="4891653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EFFECT">
            <a:extLst>
              <a:ext uri="{FF2B5EF4-FFF2-40B4-BE49-F238E27FC236}">
                <a16:creationId xmlns="" xmlns:a16="http://schemas.microsoft.com/office/drawing/2014/main" id="{2B5233F9-D761-4D64-ACCC-481120F0FACA}"/>
              </a:ext>
            </a:extLst>
          </p:cNvPr>
          <p:cNvSpPr/>
          <p:nvPr/>
        </p:nvSpPr>
        <p:spPr>
          <a:xfrm rot="19154394">
            <a:off x="2384897" y="2179819"/>
            <a:ext cx="381000" cy="381000"/>
          </a:xfrm>
          <a:prstGeom prst="rect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FFECT">
            <a:extLst>
              <a:ext uri="{FF2B5EF4-FFF2-40B4-BE49-F238E27FC236}">
                <a16:creationId xmlns="" xmlns:a16="http://schemas.microsoft.com/office/drawing/2014/main" id="{9736F227-CF38-4314-8AFC-28FC65507127}"/>
              </a:ext>
            </a:extLst>
          </p:cNvPr>
          <p:cNvSpPr>
            <a:spLocks/>
          </p:cNvSpPr>
          <p:nvPr/>
        </p:nvSpPr>
        <p:spPr bwMode="auto">
          <a:xfrm>
            <a:off x="9002206" y="2318184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EFFECT">
            <a:extLst>
              <a:ext uri="{FF2B5EF4-FFF2-40B4-BE49-F238E27FC236}">
                <a16:creationId xmlns="" xmlns:a16="http://schemas.microsoft.com/office/drawing/2014/main" id="{B0AD415C-762C-49A8-AFFF-FE7DC4252A0F}"/>
              </a:ext>
            </a:extLst>
          </p:cNvPr>
          <p:cNvSpPr/>
          <p:nvPr/>
        </p:nvSpPr>
        <p:spPr>
          <a:xfrm>
            <a:off x="10564353" y="2705148"/>
            <a:ext cx="464058" cy="400050"/>
          </a:xfrm>
          <a:prstGeom prst="triangle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FFECT">
            <a:extLst>
              <a:ext uri="{FF2B5EF4-FFF2-40B4-BE49-F238E27FC236}">
                <a16:creationId xmlns="" xmlns:a16="http://schemas.microsoft.com/office/drawing/2014/main" id="{02C11B71-14A9-4D3C-88A8-77AB925FC130}"/>
              </a:ext>
            </a:extLst>
          </p:cNvPr>
          <p:cNvSpPr/>
          <p:nvPr/>
        </p:nvSpPr>
        <p:spPr>
          <a:xfrm>
            <a:off x="10719144" y="1059337"/>
            <a:ext cx="533400" cy="533400"/>
          </a:xfrm>
          <a:prstGeom prst="mathMultiply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5422" y="3078327"/>
            <a:ext cx="458964" cy="458964"/>
          </a:xfrm>
          <a:prstGeom prst="rect">
            <a:avLst/>
          </a:prstGeom>
        </p:spPr>
      </p:pic>
      <p:pic>
        <p:nvPicPr>
          <p:cNvPr id="43" name="Picture 13"/>
          <p:cNvPicPr>
            <a:picLocks noChangeAspect="1"/>
          </p:cNvPicPr>
          <p:nvPr/>
        </p:nvPicPr>
        <p:blipFill>
          <a:blip r:embed="rId3"/>
          <a:srcRect t="732" b="25530"/>
          <a:stretch>
            <a:fillRect/>
          </a:stretch>
        </p:blipFill>
        <p:spPr>
          <a:xfrm>
            <a:off x="916510" y="344375"/>
            <a:ext cx="1307031" cy="1512000"/>
          </a:xfrm>
          <a:prstGeom prst="rect">
            <a:avLst/>
          </a:prstGeom>
        </p:spPr>
      </p:pic>
      <p:grpSp>
        <p:nvGrpSpPr>
          <p:cNvPr id="44" name="SHAPE 1">
            <a:extLst>
              <a:ext uri="{FF2B5EF4-FFF2-40B4-BE49-F238E27FC236}">
                <a16:creationId xmlns="" xmlns:a16="http://schemas.microsoft.com/office/drawing/2014/main" id="{93E10C40-B6E2-4710-B0C6-DDEC80E38013}"/>
              </a:ext>
            </a:extLst>
          </p:cNvPr>
          <p:cNvGrpSpPr/>
          <p:nvPr/>
        </p:nvGrpSpPr>
        <p:grpSpPr>
          <a:xfrm>
            <a:off x="2966484" y="2878209"/>
            <a:ext cx="4221125" cy="819247"/>
            <a:chOff x="2091903" y="2906570"/>
            <a:chExt cx="3260690" cy="819247"/>
          </a:xfrm>
        </p:grpSpPr>
        <p:sp>
          <p:nvSpPr>
            <p:cNvPr id="45" name="Freeform: Shape 9">
              <a:extLst>
                <a:ext uri="{FF2B5EF4-FFF2-40B4-BE49-F238E27FC236}">
                  <a16:creationId xmlns="" xmlns:a16="http://schemas.microsoft.com/office/drawing/2014/main" id="{0D42AF2F-04B7-4AF6-BFEC-26518AB1A759}"/>
                </a:ext>
              </a:extLst>
            </p:cNvPr>
            <p:cNvSpPr/>
            <p:nvPr/>
          </p:nvSpPr>
          <p:spPr>
            <a:xfrm>
              <a:off x="2091903" y="2906570"/>
              <a:ext cx="3260689" cy="819247"/>
            </a:xfrm>
            <a:custGeom>
              <a:avLst/>
              <a:gdLst>
                <a:gd name="connsiteX0" fmla="*/ 2987213 w 3260689"/>
                <a:gd name="connsiteY0" fmla="*/ 5 h 819247"/>
                <a:gd name="connsiteX1" fmla="*/ 91392 w 3260689"/>
                <a:gd name="connsiteY1" fmla="*/ 5 h 819247"/>
                <a:gd name="connsiteX2" fmla="*/ 0 w 3260689"/>
                <a:gd name="connsiteY2" fmla="*/ 91270 h 819247"/>
                <a:gd name="connsiteX3" fmla="*/ 0 w 3260689"/>
                <a:gd name="connsiteY3" fmla="*/ 727961 h 819247"/>
                <a:gd name="connsiteX4" fmla="*/ 91392 w 3260689"/>
                <a:gd name="connsiteY4" fmla="*/ 819247 h 819247"/>
                <a:gd name="connsiteX5" fmla="*/ 3169276 w 3260689"/>
                <a:gd name="connsiteY5" fmla="*/ 819247 h 819247"/>
                <a:gd name="connsiteX6" fmla="*/ 3260690 w 3260689"/>
                <a:gd name="connsiteY6" fmla="*/ 727961 h 819247"/>
                <a:gd name="connsiteX7" fmla="*/ 3260690 w 3260689"/>
                <a:gd name="connsiteY7" fmla="*/ 273075 h 819247"/>
                <a:gd name="connsiteX8" fmla="*/ 2987213 w 3260689"/>
                <a:gd name="connsiteY8" fmla="*/ 0 h 8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0689" h="819247">
                  <a:moveTo>
                    <a:pt x="2987213" y="5"/>
                  </a:moveTo>
                  <a:lnTo>
                    <a:pt x="91392" y="5"/>
                  </a:lnTo>
                  <a:cubicBezTo>
                    <a:pt x="40910" y="5"/>
                    <a:pt x="0" y="40859"/>
                    <a:pt x="0" y="91270"/>
                  </a:cubicBezTo>
                  <a:lnTo>
                    <a:pt x="0" y="727961"/>
                  </a:lnTo>
                  <a:cubicBezTo>
                    <a:pt x="0" y="778372"/>
                    <a:pt x="40910" y="819247"/>
                    <a:pt x="91392" y="819247"/>
                  </a:cubicBezTo>
                  <a:lnTo>
                    <a:pt x="3169276" y="819247"/>
                  </a:lnTo>
                  <a:cubicBezTo>
                    <a:pt x="3219758" y="819247"/>
                    <a:pt x="3260690" y="778367"/>
                    <a:pt x="3260690" y="727961"/>
                  </a:cubicBezTo>
                  <a:lnTo>
                    <a:pt x="3260690" y="273075"/>
                  </a:lnTo>
                  <a:lnTo>
                    <a:pt x="2987213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10800000" scaled="1"/>
            </a:gradFill>
            <a:ln w="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10">
              <a:extLst>
                <a:ext uri="{FF2B5EF4-FFF2-40B4-BE49-F238E27FC236}">
                  <a16:creationId xmlns="" xmlns:a16="http://schemas.microsoft.com/office/drawing/2014/main" id="{559F943E-62BC-4A14-8EFE-98C9910845E9}"/>
                </a:ext>
              </a:extLst>
            </p:cNvPr>
            <p:cNvSpPr/>
            <p:nvPr/>
          </p:nvSpPr>
          <p:spPr>
            <a:xfrm>
              <a:off x="5079116" y="2906576"/>
              <a:ext cx="273477" cy="273075"/>
            </a:xfrm>
            <a:custGeom>
              <a:avLst/>
              <a:gdLst>
                <a:gd name="connsiteX0" fmla="*/ 0 w 273477"/>
                <a:gd name="connsiteY0" fmla="*/ 0 h 273075"/>
                <a:gd name="connsiteX1" fmla="*/ 0 w 273477"/>
                <a:gd name="connsiteY1" fmla="*/ 181810 h 273075"/>
                <a:gd name="connsiteX2" fmla="*/ 91414 w 273477"/>
                <a:gd name="connsiteY2" fmla="*/ 273075 h 273075"/>
                <a:gd name="connsiteX3" fmla="*/ 273477 w 273477"/>
                <a:gd name="connsiteY3" fmla="*/ 273075 h 273075"/>
                <a:gd name="connsiteX4" fmla="*/ 0 w 273477"/>
                <a:gd name="connsiteY4" fmla="*/ 0 h 27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477" h="273075">
                  <a:moveTo>
                    <a:pt x="0" y="0"/>
                  </a:moveTo>
                  <a:lnTo>
                    <a:pt x="0" y="181810"/>
                  </a:lnTo>
                  <a:cubicBezTo>
                    <a:pt x="0" y="232222"/>
                    <a:pt x="40938" y="273075"/>
                    <a:pt x="91414" y="273075"/>
                  </a:cubicBezTo>
                  <a:lnTo>
                    <a:pt x="273477" y="273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B7B1"/>
            </a:solidFill>
            <a:ln w="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52" name="Picture 4" descr="Instagram ícone Preto E Branco,contexto PNG Imagens Gratuitas Para Download  - Lov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5733" y="3074617"/>
            <a:ext cx="460800" cy="460800"/>
          </a:xfrm>
          <a:prstGeom prst="rect">
            <a:avLst/>
          </a:prstGeom>
          <a:noFill/>
        </p:spPr>
      </p:pic>
      <p:sp>
        <p:nvSpPr>
          <p:cNvPr id="49" name="TEXT 1">
            <a:extLst>
              <a:ext uri="{FF2B5EF4-FFF2-40B4-BE49-F238E27FC236}">
                <a16:creationId xmlns="" xmlns:a16="http://schemas.microsoft.com/office/drawing/2014/main" id="{8882363E-4C04-4595-A207-4092A37E3289}"/>
              </a:ext>
            </a:extLst>
          </p:cNvPr>
          <p:cNvSpPr txBox="1"/>
          <p:nvPr/>
        </p:nvSpPr>
        <p:spPr>
          <a:xfrm>
            <a:off x="3491480" y="3114052"/>
            <a:ext cx="351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viar Dreams" panose="020B0402020204020504" pitchFamily="34" charset="0"/>
              </a:rPr>
              <a:t>@</a:t>
            </a:r>
            <a:r>
              <a:rPr lang="en-US" b="1" dirty="0" err="1" smtClean="0">
                <a:latin typeface="Caviar Dreams" panose="020B0402020204020504" pitchFamily="34" charset="0"/>
              </a:rPr>
              <a:t>claudiosantosdteducacional</a:t>
            </a:r>
            <a:endParaRPr lang="en-US" b="1" dirty="0">
              <a:latin typeface="Caviar Dreams" panose="020B0402020204020504" pitchFamily="34" charset="0"/>
            </a:endParaRPr>
          </a:p>
        </p:txBody>
      </p:sp>
      <p:pic>
        <p:nvPicPr>
          <p:cNvPr id="2060" name="Picture 12" descr="C:\Users\USUARIO\AppData\Local\Packages\Microsoft.Windows.Photos_8wekyb3d8bbwe\TempState\ShareServiceTempFolder\QRlogo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6820" y="5009630"/>
            <a:ext cx="2668772" cy="17526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6054653"/>
      </p:ext>
    </p:extLst>
  </p:cSld>
  <p:clrMapOvr>
    <a:masterClrMapping/>
  </p:clrMapOvr>
  <p:transition spd="med" advClick="0" advTm="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xit" presetSubtype="2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xit" presetSubtype="8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1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09362 0.01296 " pathEditMode="relative" rAng="0" ptsTypes="AA">
                                      <p:cBhvr>
                                        <p:cTn id="99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4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08281 0.35023 " pathEditMode="relative" rAng="0" ptsTypes="AA">
                                      <p:cBhvr>
                                        <p:cTn id="101" dur="1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1750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-1.11111E-6 L 0.0431 -0.17106 " pathEditMode="relative" rAng="0" ptsTypes="AA">
                                      <p:cBhvr>
                                        <p:cTn id="103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8565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07812 0.0838 " pathEditMode="relative" rAng="0" ptsTypes="AA">
                                      <p:cBhvr>
                                        <p:cTn id="111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419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9" presetClass="entr" presetSubtype="0" decel="100000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7" grpId="0" animBg="1"/>
      <p:bldP spid="19" grpId="0"/>
      <p:bldP spid="29" grpId="0"/>
      <p:bldP spid="31" grpId="0"/>
      <p:bldP spid="32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6" grpId="0" animBg="1"/>
      <p:bldP spid="36" grpId="1" animBg="1"/>
      <p:bldP spid="37" grpId="0" animBg="1"/>
      <p:bldP spid="37" grpId="1" animBg="1"/>
      <p:bldP spid="37" grpId="2" animBg="1"/>
      <p:bldP spid="38" grpId="0" animBg="1"/>
      <p:bldP spid="38" grpId="1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">
            <a:extLst>
              <a:ext uri="{FF2B5EF4-FFF2-40B4-BE49-F238E27FC236}">
                <a16:creationId xmlns="" xmlns:a16="http://schemas.microsoft.com/office/drawing/2014/main" id="{607DCC50-FFB3-4855-B22A-CD320E6A87E8}"/>
              </a:ext>
            </a:extLst>
          </p:cNvPr>
          <p:cNvSpPr/>
          <p:nvPr/>
        </p:nvSpPr>
        <p:spPr>
          <a:xfrm>
            <a:off x="968122" y="0"/>
            <a:ext cx="6689979" cy="6858000"/>
          </a:xfrm>
          <a:custGeom>
            <a:avLst/>
            <a:gdLst>
              <a:gd name="connsiteX0" fmla="*/ 1130998 w 6689979"/>
              <a:gd name="connsiteY0" fmla="*/ 0 h 6858000"/>
              <a:gd name="connsiteX1" fmla="*/ 6689979 w 6689979"/>
              <a:gd name="connsiteY1" fmla="*/ 0 h 6858000"/>
              <a:gd name="connsiteX2" fmla="*/ 2618327 w 6689979"/>
              <a:gd name="connsiteY2" fmla="*/ 6858000 h 6858000"/>
              <a:gd name="connsiteX3" fmla="*/ 0 w 6689979"/>
              <a:gd name="connsiteY3" fmla="*/ 6858000 h 6858000"/>
              <a:gd name="connsiteX4" fmla="*/ 0 w 6689979"/>
              <a:gd name="connsiteY4" fmla="*/ 19049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9979" h="6858000">
                <a:moveTo>
                  <a:pt x="1130998" y="0"/>
                </a:moveTo>
                <a:lnTo>
                  <a:pt x="6689979" y="0"/>
                </a:lnTo>
                <a:lnTo>
                  <a:pt x="2618327" y="6858000"/>
                </a:lnTo>
                <a:lnTo>
                  <a:pt x="0" y="6858000"/>
                </a:lnTo>
                <a:lnTo>
                  <a:pt x="0" y="1904905"/>
                </a:lnTo>
                <a:close/>
              </a:path>
            </a:pathLst>
          </a:custGeom>
          <a:gradFill flip="none" rotWithShape="1">
            <a:gsLst>
              <a:gs pos="35000">
                <a:schemeClr val="accent1"/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">
            <a:extLst>
              <a:ext uri="{FF2B5EF4-FFF2-40B4-BE49-F238E27FC236}">
                <a16:creationId xmlns="" xmlns:a16="http://schemas.microsoft.com/office/drawing/2014/main" id="{0885DD93-D5AC-48A7-B01A-2DF98354CACC}"/>
              </a:ext>
            </a:extLst>
          </p:cNvPr>
          <p:cNvSpPr/>
          <p:nvPr/>
        </p:nvSpPr>
        <p:spPr>
          <a:xfrm>
            <a:off x="-319467" y="0"/>
            <a:ext cx="6689979" cy="6858000"/>
          </a:xfrm>
          <a:custGeom>
            <a:avLst/>
            <a:gdLst>
              <a:gd name="connsiteX0" fmla="*/ 1130998 w 6689979"/>
              <a:gd name="connsiteY0" fmla="*/ 0 h 6858000"/>
              <a:gd name="connsiteX1" fmla="*/ 6689979 w 6689979"/>
              <a:gd name="connsiteY1" fmla="*/ 0 h 6858000"/>
              <a:gd name="connsiteX2" fmla="*/ 2618327 w 6689979"/>
              <a:gd name="connsiteY2" fmla="*/ 6858000 h 6858000"/>
              <a:gd name="connsiteX3" fmla="*/ 0 w 6689979"/>
              <a:gd name="connsiteY3" fmla="*/ 6858000 h 6858000"/>
              <a:gd name="connsiteX4" fmla="*/ 0 w 6689979"/>
              <a:gd name="connsiteY4" fmla="*/ 19049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9979" h="6858000">
                <a:moveTo>
                  <a:pt x="1130998" y="0"/>
                </a:moveTo>
                <a:lnTo>
                  <a:pt x="6689979" y="0"/>
                </a:lnTo>
                <a:lnTo>
                  <a:pt x="2618327" y="6858000"/>
                </a:lnTo>
                <a:lnTo>
                  <a:pt x="0" y="6858000"/>
                </a:lnTo>
                <a:lnTo>
                  <a:pt x="0" y="1904905"/>
                </a:lnTo>
                <a:close/>
              </a:path>
            </a:pathLst>
          </a:custGeom>
          <a:gradFill>
            <a:gsLst>
              <a:gs pos="3500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picture containing person, indoor, man, holding&#10;&#10;Description automatically generated">
            <a:extLst>
              <a:ext uri="{FF2B5EF4-FFF2-40B4-BE49-F238E27FC236}">
                <a16:creationId xmlns="" xmlns:a16="http://schemas.microsoft.com/office/drawing/2014/main" id="{311B2664-D603-4C2B-9475-9C8902F44A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7" r="1227"/>
          <a:stretch>
            <a:fillRect/>
          </a:stretch>
        </p:blipFill>
        <p:spPr/>
      </p:pic>
      <p:sp>
        <p:nvSpPr>
          <p:cNvPr id="10" name="TEXT">
            <a:extLst>
              <a:ext uri="{FF2B5EF4-FFF2-40B4-BE49-F238E27FC236}">
                <a16:creationId xmlns="" xmlns:a16="http://schemas.microsoft.com/office/drawing/2014/main" id="{0E0D601F-4E09-4B87-ADC9-5BC9DD834AE9}"/>
              </a:ext>
            </a:extLst>
          </p:cNvPr>
          <p:cNvSpPr txBox="1"/>
          <p:nvPr/>
        </p:nvSpPr>
        <p:spPr>
          <a:xfrm>
            <a:off x="6840973" y="1583754"/>
            <a:ext cx="3076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Educação</a:t>
            </a:r>
            <a:endParaRPr lang="en-US" sz="5400" b="1" spc="-150" dirty="0"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="" xmlns:a16="http://schemas.microsoft.com/office/drawing/2014/main" id="{1CC28D33-E951-4D70-A2B8-9814D13F87F3}"/>
              </a:ext>
            </a:extLst>
          </p:cNvPr>
          <p:cNvSpPr txBox="1"/>
          <p:nvPr/>
        </p:nvSpPr>
        <p:spPr>
          <a:xfrm>
            <a:off x="6305703" y="2383854"/>
            <a:ext cx="5524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t</a:t>
            </a:r>
            <a:r>
              <a:rPr lang="en-US" sz="54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ransforma</a:t>
            </a:r>
            <a:r>
              <a:rPr lang="en-US" sz="54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54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vidas</a:t>
            </a:r>
            <a:r>
              <a:rPr lang="en-US" sz="54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.</a:t>
            </a:r>
            <a:endParaRPr lang="en-US" sz="5400" b="1" spc="-150" dirty="0">
              <a:gradFill>
                <a:gsLst>
                  <a:gs pos="35000">
                    <a:schemeClr val="accent1"/>
                  </a:gs>
                  <a:gs pos="100000">
                    <a:schemeClr val="accent4"/>
                  </a:gs>
                </a:gsLst>
                <a:lin ang="16200000" scaled="1"/>
              </a:gra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19" name="TEXT">
            <a:extLst>
              <a:ext uri="{FF2B5EF4-FFF2-40B4-BE49-F238E27FC236}">
                <a16:creationId xmlns="" xmlns:a16="http://schemas.microsoft.com/office/drawing/2014/main" id="{389BEB9A-EBCB-4782-A681-02B39293AA1D}"/>
              </a:ext>
            </a:extLst>
          </p:cNvPr>
          <p:cNvSpPr/>
          <p:nvPr/>
        </p:nvSpPr>
        <p:spPr>
          <a:xfrm>
            <a:off x="6884012" y="3303933"/>
            <a:ext cx="3606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/>
              <a:t>E a Educação Jurídica também pode produzir essa transformação </a:t>
            </a:r>
            <a:r>
              <a:rPr lang="pt-BR" sz="1600" b="1" dirty="0" smtClean="0">
                <a:solidFill>
                  <a:schemeClr val="accent1"/>
                </a:solidFill>
              </a:rPr>
              <a:t>fortalecendo ações afirmativas</a:t>
            </a:r>
            <a:r>
              <a:rPr lang="pt-BR" sz="1600" b="1" dirty="0" smtClean="0"/>
              <a:t> </a:t>
            </a:r>
            <a:r>
              <a:rPr lang="pt-BR" sz="1600" b="1" dirty="0" smtClean="0"/>
              <a:t>e/ou </a:t>
            </a:r>
            <a:r>
              <a:rPr lang="pt-BR" sz="1600" b="1" dirty="0" smtClean="0">
                <a:solidFill>
                  <a:schemeClr val="accent1"/>
                </a:solidFill>
              </a:rPr>
              <a:t>pelo ensino do Direito </a:t>
            </a:r>
            <a:r>
              <a:rPr lang="pt-BR" sz="1600" b="1" dirty="0" smtClean="0">
                <a:solidFill>
                  <a:schemeClr val="accent1"/>
                </a:solidFill>
              </a:rPr>
              <a:t>nas Instituições </a:t>
            </a:r>
            <a:r>
              <a:rPr lang="pt-BR" sz="1600" b="1" dirty="0" smtClean="0">
                <a:solidFill>
                  <a:schemeClr val="accent1"/>
                </a:solidFill>
              </a:rPr>
              <a:t>de </a:t>
            </a:r>
            <a:r>
              <a:rPr lang="pt-BR" sz="1600" b="1" dirty="0" smtClean="0">
                <a:solidFill>
                  <a:schemeClr val="accent1"/>
                </a:solidFill>
              </a:rPr>
              <a:t>Ensino Superior </a:t>
            </a:r>
            <a:r>
              <a:rPr lang="pt-BR" sz="1600" b="1" dirty="0" smtClean="0">
                <a:solidFill>
                  <a:schemeClr val="accent1"/>
                </a:solidFill>
              </a:rPr>
              <a:t>e </a:t>
            </a:r>
            <a:r>
              <a:rPr lang="pt-BR" sz="1600" b="1" dirty="0" smtClean="0">
                <a:solidFill>
                  <a:schemeClr val="accent1"/>
                </a:solidFill>
              </a:rPr>
              <a:t>nas Escolas.</a:t>
            </a:r>
            <a:endParaRPr lang="en-US" sz="1600" b="1" dirty="0">
              <a:solidFill>
                <a:schemeClr val="accent1"/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22" name="ICON">
            <a:extLst>
              <a:ext uri="{FF2B5EF4-FFF2-40B4-BE49-F238E27FC236}">
                <a16:creationId xmlns="" xmlns:a16="http://schemas.microsoft.com/office/drawing/2014/main" id="{8A871BC4-4540-42B4-AB48-4AC5D422A8F9}"/>
              </a:ext>
            </a:extLst>
          </p:cNvPr>
          <p:cNvSpPr/>
          <p:nvPr/>
        </p:nvSpPr>
        <p:spPr>
          <a:xfrm>
            <a:off x="10525868" y="3936153"/>
            <a:ext cx="975277" cy="976773"/>
          </a:xfrm>
          <a:custGeom>
            <a:avLst/>
            <a:gdLst>
              <a:gd name="connsiteX0" fmla="*/ 487615 w 975277"/>
              <a:gd name="connsiteY0" fmla="*/ 976770 h 976773"/>
              <a:gd name="connsiteX1" fmla="*/ 487505 w 975277"/>
              <a:gd name="connsiteY1" fmla="*/ 976770 h 976773"/>
              <a:gd name="connsiteX2" fmla="*/ 487495 w 975277"/>
              <a:gd name="connsiteY2" fmla="*/ 976770 h 976773"/>
              <a:gd name="connsiteX3" fmla="*/ 487396 w 975277"/>
              <a:gd name="connsiteY3" fmla="*/ 976769 h 976773"/>
              <a:gd name="connsiteX4" fmla="*/ 487374 w 975277"/>
              <a:gd name="connsiteY4" fmla="*/ 976769 h 976773"/>
              <a:gd name="connsiteX5" fmla="*/ 487286 w 975277"/>
              <a:gd name="connsiteY5" fmla="*/ 976767 h 976773"/>
              <a:gd name="connsiteX6" fmla="*/ 487253 w 975277"/>
              <a:gd name="connsiteY6" fmla="*/ 976767 h 976773"/>
              <a:gd name="connsiteX7" fmla="*/ 487177 w 975277"/>
              <a:gd name="connsiteY7" fmla="*/ 976766 h 976773"/>
              <a:gd name="connsiteX8" fmla="*/ 487132 w 975277"/>
              <a:gd name="connsiteY8" fmla="*/ 976764 h 976773"/>
              <a:gd name="connsiteX9" fmla="*/ 487066 w 975277"/>
              <a:gd name="connsiteY9" fmla="*/ 976763 h 976773"/>
              <a:gd name="connsiteX10" fmla="*/ 487012 w 975277"/>
              <a:gd name="connsiteY10" fmla="*/ 976762 h 976773"/>
              <a:gd name="connsiteX11" fmla="*/ 486957 w 975277"/>
              <a:gd name="connsiteY11" fmla="*/ 976760 h 976773"/>
              <a:gd name="connsiteX12" fmla="*/ 486891 w 975277"/>
              <a:gd name="connsiteY12" fmla="*/ 976757 h 976773"/>
              <a:gd name="connsiteX13" fmla="*/ 486847 w 975277"/>
              <a:gd name="connsiteY13" fmla="*/ 976756 h 976773"/>
              <a:gd name="connsiteX14" fmla="*/ 486770 w 975277"/>
              <a:gd name="connsiteY14" fmla="*/ 976751 h 976773"/>
              <a:gd name="connsiteX15" fmla="*/ 486738 w 975277"/>
              <a:gd name="connsiteY15" fmla="*/ 976750 h 976773"/>
              <a:gd name="connsiteX16" fmla="*/ 486649 w 975277"/>
              <a:gd name="connsiteY16" fmla="*/ 976744 h 976773"/>
              <a:gd name="connsiteX17" fmla="*/ 486627 w 975277"/>
              <a:gd name="connsiteY17" fmla="*/ 976742 h 976773"/>
              <a:gd name="connsiteX18" fmla="*/ 486529 w 975277"/>
              <a:gd name="connsiteY18" fmla="*/ 976735 h 976773"/>
              <a:gd name="connsiteX19" fmla="*/ 486518 w 975277"/>
              <a:gd name="connsiteY19" fmla="*/ 976735 h 976773"/>
              <a:gd name="connsiteX20" fmla="*/ 486408 w 975277"/>
              <a:gd name="connsiteY20" fmla="*/ 976726 h 976773"/>
              <a:gd name="connsiteX21" fmla="*/ 486408 w 975277"/>
              <a:gd name="connsiteY21" fmla="*/ 976726 h 976773"/>
              <a:gd name="connsiteX22" fmla="*/ 481107 w 975277"/>
              <a:gd name="connsiteY22" fmla="*/ 975240 h 976773"/>
              <a:gd name="connsiteX23" fmla="*/ 481066 w 975277"/>
              <a:gd name="connsiteY23" fmla="*/ 975219 h 976773"/>
              <a:gd name="connsiteX24" fmla="*/ 480995 w 975277"/>
              <a:gd name="connsiteY24" fmla="*/ 975184 h 976773"/>
              <a:gd name="connsiteX25" fmla="*/ 480964 w 975277"/>
              <a:gd name="connsiteY25" fmla="*/ 975169 h 976773"/>
              <a:gd name="connsiteX26" fmla="*/ 480883 w 975277"/>
              <a:gd name="connsiteY26" fmla="*/ 975128 h 976773"/>
              <a:gd name="connsiteX27" fmla="*/ 480864 w 975277"/>
              <a:gd name="connsiteY27" fmla="*/ 975117 h 976773"/>
              <a:gd name="connsiteX28" fmla="*/ 480771 w 975277"/>
              <a:gd name="connsiteY28" fmla="*/ 975069 h 976773"/>
              <a:gd name="connsiteX29" fmla="*/ 480763 w 975277"/>
              <a:gd name="connsiteY29" fmla="*/ 975063 h 976773"/>
              <a:gd name="connsiteX30" fmla="*/ 480575 w 975277"/>
              <a:gd name="connsiteY30" fmla="*/ 974964 h 976773"/>
              <a:gd name="connsiteX31" fmla="*/ 122592 w 975277"/>
              <a:gd name="connsiteY31" fmla="*/ 784240 h 976773"/>
              <a:gd name="connsiteX32" fmla="*/ 114844 w 975277"/>
              <a:gd name="connsiteY32" fmla="*/ 771351 h 976773"/>
              <a:gd name="connsiteX33" fmla="*/ 114844 w 975277"/>
              <a:gd name="connsiteY33" fmla="*/ 658415 h 976773"/>
              <a:gd name="connsiteX34" fmla="*/ 129443 w 975277"/>
              <a:gd name="connsiteY34" fmla="*/ 643811 h 976773"/>
              <a:gd name="connsiteX35" fmla="*/ 144043 w 975277"/>
              <a:gd name="connsiteY35" fmla="*/ 658415 h 976773"/>
              <a:gd name="connsiteX36" fmla="*/ 144043 w 975277"/>
              <a:gd name="connsiteY36" fmla="*/ 762585 h 976773"/>
              <a:gd name="connsiteX37" fmla="*/ 473014 w 975277"/>
              <a:gd name="connsiteY37" fmla="*/ 937852 h 976773"/>
              <a:gd name="connsiteX38" fmla="*/ 473014 w 975277"/>
              <a:gd name="connsiteY38" fmla="*/ 622311 h 976773"/>
              <a:gd name="connsiteX39" fmla="*/ 385525 w 975277"/>
              <a:gd name="connsiteY39" fmla="*/ 718848 h 976773"/>
              <a:gd name="connsiteX40" fmla="*/ 374724 w 975277"/>
              <a:gd name="connsiteY40" fmla="*/ 723648 h 976773"/>
              <a:gd name="connsiteX41" fmla="*/ 368431 w 975277"/>
              <a:gd name="connsiteY41" fmla="*/ 722229 h 976773"/>
              <a:gd name="connsiteX42" fmla="*/ 8325 w 975277"/>
              <a:gd name="connsiteY42" fmla="*/ 550875 h 976773"/>
              <a:gd name="connsiteX43" fmla="*/ 266 w 975277"/>
              <a:gd name="connsiteY43" fmla="*/ 540461 h 976773"/>
              <a:gd name="connsiteX44" fmla="*/ 3862 w 975277"/>
              <a:gd name="connsiteY44" fmla="*/ 527787 h 976773"/>
              <a:gd name="connsiteX45" fmla="*/ 118489 w 975277"/>
              <a:gd name="connsiteY45" fmla="*/ 403408 h 976773"/>
              <a:gd name="connsiteX46" fmla="*/ 123934 w 975277"/>
              <a:gd name="connsiteY46" fmla="*/ 399541 h 976773"/>
              <a:gd name="connsiteX47" fmla="*/ 195689 w 975277"/>
              <a:gd name="connsiteY47" fmla="*/ 368521 h 976773"/>
              <a:gd name="connsiteX48" fmla="*/ 214882 w 975277"/>
              <a:gd name="connsiteY48" fmla="*/ 376130 h 976773"/>
              <a:gd name="connsiteX49" fmla="*/ 207271 w 975277"/>
              <a:gd name="connsiteY49" fmla="*/ 395314 h 976773"/>
              <a:gd name="connsiteX50" fmla="*/ 164689 w 975277"/>
              <a:gd name="connsiteY50" fmla="*/ 413736 h 976773"/>
              <a:gd name="connsiteX51" fmla="*/ 487620 w 975277"/>
              <a:gd name="connsiteY51" fmla="*/ 568233 h 976773"/>
              <a:gd name="connsiteX52" fmla="*/ 810599 w 975277"/>
              <a:gd name="connsiteY52" fmla="*/ 413736 h 976773"/>
              <a:gd name="connsiteX53" fmla="*/ 768022 w 975277"/>
              <a:gd name="connsiteY53" fmla="*/ 395314 h 976773"/>
              <a:gd name="connsiteX54" fmla="*/ 760368 w 975277"/>
              <a:gd name="connsiteY54" fmla="*/ 376130 h 976773"/>
              <a:gd name="connsiteX55" fmla="*/ 779575 w 975277"/>
              <a:gd name="connsiteY55" fmla="*/ 368521 h 976773"/>
              <a:gd name="connsiteX56" fmla="*/ 851612 w 975277"/>
              <a:gd name="connsiteY56" fmla="*/ 399661 h 976773"/>
              <a:gd name="connsiteX57" fmla="*/ 855443 w 975277"/>
              <a:gd name="connsiteY57" fmla="*/ 402082 h 976773"/>
              <a:gd name="connsiteX58" fmla="*/ 855533 w 975277"/>
              <a:gd name="connsiteY58" fmla="*/ 402162 h 976773"/>
              <a:gd name="connsiteX59" fmla="*/ 855604 w 975277"/>
              <a:gd name="connsiteY59" fmla="*/ 402225 h 976773"/>
              <a:gd name="connsiteX60" fmla="*/ 855674 w 975277"/>
              <a:gd name="connsiteY60" fmla="*/ 402289 h 976773"/>
              <a:gd name="connsiteX61" fmla="*/ 856842 w 975277"/>
              <a:gd name="connsiteY61" fmla="*/ 403486 h 976773"/>
              <a:gd name="connsiteX62" fmla="*/ 971412 w 975277"/>
              <a:gd name="connsiteY62" fmla="*/ 527786 h 976773"/>
              <a:gd name="connsiteX63" fmla="*/ 975027 w 975277"/>
              <a:gd name="connsiteY63" fmla="*/ 540460 h 976773"/>
              <a:gd name="connsiteX64" fmla="*/ 966950 w 975277"/>
              <a:gd name="connsiteY64" fmla="*/ 550874 h 976773"/>
              <a:gd name="connsiteX65" fmla="*/ 606808 w 975277"/>
              <a:gd name="connsiteY65" fmla="*/ 722228 h 976773"/>
              <a:gd name="connsiteX66" fmla="*/ 600562 w 975277"/>
              <a:gd name="connsiteY66" fmla="*/ 723647 h 976773"/>
              <a:gd name="connsiteX67" fmla="*/ 589714 w 975277"/>
              <a:gd name="connsiteY67" fmla="*/ 718847 h 976773"/>
              <a:gd name="connsiteX68" fmla="*/ 502226 w 975277"/>
              <a:gd name="connsiteY68" fmla="*/ 622268 h 976773"/>
              <a:gd name="connsiteX69" fmla="*/ 502226 w 975277"/>
              <a:gd name="connsiteY69" fmla="*/ 937851 h 976773"/>
              <a:gd name="connsiteX70" fmla="*/ 831233 w 975277"/>
              <a:gd name="connsiteY70" fmla="*/ 762584 h 976773"/>
              <a:gd name="connsiteX71" fmla="*/ 831233 w 975277"/>
              <a:gd name="connsiteY71" fmla="*/ 658414 h 976773"/>
              <a:gd name="connsiteX72" fmla="*/ 845790 w 975277"/>
              <a:gd name="connsiteY72" fmla="*/ 643809 h 976773"/>
              <a:gd name="connsiteX73" fmla="*/ 860396 w 975277"/>
              <a:gd name="connsiteY73" fmla="*/ 658414 h 976773"/>
              <a:gd name="connsiteX74" fmla="*/ 860396 w 975277"/>
              <a:gd name="connsiteY74" fmla="*/ 771350 h 976773"/>
              <a:gd name="connsiteX75" fmla="*/ 852695 w 975277"/>
              <a:gd name="connsiteY75" fmla="*/ 784239 h 976773"/>
              <a:gd name="connsiteX76" fmla="*/ 494524 w 975277"/>
              <a:gd name="connsiteY76" fmla="*/ 975063 h 976773"/>
              <a:gd name="connsiteX77" fmla="*/ 493131 w 975277"/>
              <a:gd name="connsiteY77" fmla="*/ 975702 h 976773"/>
              <a:gd name="connsiteX78" fmla="*/ 493056 w 975277"/>
              <a:gd name="connsiteY78" fmla="*/ 975733 h 976773"/>
              <a:gd name="connsiteX79" fmla="*/ 493016 w 975277"/>
              <a:gd name="connsiteY79" fmla="*/ 975749 h 976773"/>
              <a:gd name="connsiteX80" fmla="*/ 492950 w 975277"/>
              <a:gd name="connsiteY80" fmla="*/ 975774 h 976773"/>
              <a:gd name="connsiteX81" fmla="*/ 488281 w 975277"/>
              <a:gd name="connsiteY81" fmla="*/ 976763 h 976773"/>
              <a:gd name="connsiteX82" fmla="*/ 488236 w 975277"/>
              <a:gd name="connsiteY82" fmla="*/ 976764 h 976773"/>
              <a:gd name="connsiteX83" fmla="*/ 488171 w 975277"/>
              <a:gd name="connsiteY83" fmla="*/ 976766 h 976773"/>
              <a:gd name="connsiteX84" fmla="*/ 488113 w 975277"/>
              <a:gd name="connsiteY84" fmla="*/ 976767 h 976773"/>
              <a:gd name="connsiteX85" fmla="*/ 488062 w 975277"/>
              <a:gd name="connsiteY85" fmla="*/ 976769 h 976773"/>
              <a:gd name="connsiteX86" fmla="*/ 487991 w 975277"/>
              <a:gd name="connsiteY86" fmla="*/ 976770 h 976773"/>
              <a:gd name="connsiteX87" fmla="*/ 487951 w 975277"/>
              <a:gd name="connsiteY87" fmla="*/ 976770 h 976773"/>
              <a:gd name="connsiteX88" fmla="*/ 487867 w 975277"/>
              <a:gd name="connsiteY88" fmla="*/ 976772 h 976773"/>
              <a:gd name="connsiteX89" fmla="*/ 487841 w 975277"/>
              <a:gd name="connsiteY89" fmla="*/ 976772 h 976773"/>
              <a:gd name="connsiteX90" fmla="*/ 487744 w 975277"/>
              <a:gd name="connsiteY90" fmla="*/ 976773 h 976773"/>
              <a:gd name="connsiteX91" fmla="*/ 487730 w 975277"/>
              <a:gd name="connsiteY91" fmla="*/ 976773 h 976773"/>
              <a:gd name="connsiteX92" fmla="*/ 487620 w 975277"/>
              <a:gd name="connsiteY92" fmla="*/ 976773 h 976773"/>
              <a:gd name="connsiteX93" fmla="*/ 836066 w 975277"/>
              <a:gd name="connsiteY93" fmla="*/ 194001 h 976773"/>
              <a:gd name="connsiteX94" fmla="*/ 826204 w 975277"/>
              <a:gd name="connsiteY94" fmla="*/ 190150 h 976773"/>
              <a:gd name="connsiteX95" fmla="*/ 825311 w 975277"/>
              <a:gd name="connsiteY95" fmla="*/ 169528 h 976773"/>
              <a:gd name="connsiteX96" fmla="*/ 889553 w 975277"/>
              <a:gd name="connsiteY96" fmla="*/ 99442 h 976773"/>
              <a:gd name="connsiteX97" fmla="*/ 910170 w 975277"/>
              <a:gd name="connsiteY97" fmla="*/ 98549 h 976773"/>
              <a:gd name="connsiteX98" fmla="*/ 911062 w 975277"/>
              <a:gd name="connsiteY98" fmla="*/ 119171 h 976773"/>
              <a:gd name="connsiteX99" fmla="*/ 846820 w 975277"/>
              <a:gd name="connsiteY99" fmla="*/ 189257 h 976773"/>
              <a:gd name="connsiteX100" fmla="*/ 836066 w 975277"/>
              <a:gd name="connsiteY100" fmla="*/ 194001 h 976773"/>
              <a:gd name="connsiteX101" fmla="*/ 936421 w 975277"/>
              <a:gd name="connsiteY101" fmla="*/ 84456 h 976773"/>
              <a:gd name="connsiteX102" fmla="*/ 926559 w 975277"/>
              <a:gd name="connsiteY102" fmla="*/ 80651 h 976773"/>
              <a:gd name="connsiteX103" fmla="*/ 925666 w 975277"/>
              <a:gd name="connsiteY103" fmla="*/ 59982 h 976773"/>
              <a:gd name="connsiteX104" fmla="*/ 932382 w 975277"/>
              <a:gd name="connsiteY104" fmla="*/ 52701 h 976773"/>
              <a:gd name="connsiteX105" fmla="*/ 952999 w 975277"/>
              <a:gd name="connsiteY105" fmla="*/ 51808 h 976773"/>
              <a:gd name="connsiteX106" fmla="*/ 953891 w 975277"/>
              <a:gd name="connsiteY106" fmla="*/ 72430 h 976773"/>
              <a:gd name="connsiteX107" fmla="*/ 947222 w 975277"/>
              <a:gd name="connsiteY107" fmla="*/ 79758 h 976773"/>
              <a:gd name="connsiteX108" fmla="*/ 936421 w 975277"/>
              <a:gd name="connsiteY108" fmla="*/ 84456 h 976773"/>
              <a:gd name="connsiteX109" fmla="*/ 822447 w 975277"/>
              <a:gd name="connsiteY109" fmla="*/ 330320 h 976773"/>
              <a:gd name="connsiteX110" fmla="*/ 810378 w 975277"/>
              <a:gd name="connsiteY110" fmla="*/ 323931 h 976773"/>
              <a:gd name="connsiteX111" fmla="*/ 814228 w 975277"/>
              <a:gd name="connsiteY111" fmla="*/ 303639 h 976773"/>
              <a:gd name="connsiteX112" fmla="*/ 823480 w 975277"/>
              <a:gd name="connsiteY112" fmla="*/ 297343 h 976773"/>
              <a:gd name="connsiteX113" fmla="*/ 843721 w 975277"/>
              <a:gd name="connsiteY113" fmla="*/ 301196 h 976773"/>
              <a:gd name="connsiteX114" fmla="*/ 839917 w 975277"/>
              <a:gd name="connsiteY114" fmla="*/ 321488 h 976773"/>
              <a:gd name="connsiteX115" fmla="*/ 830666 w 975277"/>
              <a:gd name="connsiteY115" fmla="*/ 327783 h 976773"/>
              <a:gd name="connsiteX116" fmla="*/ 822448 w 975277"/>
              <a:gd name="connsiteY116" fmla="*/ 330320 h 976773"/>
              <a:gd name="connsiteX117" fmla="*/ 876968 w 975277"/>
              <a:gd name="connsiteY117" fmla="*/ 293304 h 976773"/>
              <a:gd name="connsiteX118" fmla="*/ 864899 w 975277"/>
              <a:gd name="connsiteY118" fmla="*/ 286963 h 976773"/>
              <a:gd name="connsiteX119" fmla="*/ 868703 w 975277"/>
              <a:gd name="connsiteY119" fmla="*/ 266624 h 976773"/>
              <a:gd name="connsiteX120" fmla="*/ 942667 w 975277"/>
              <a:gd name="connsiteY120" fmla="*/ 216032 h 976773"/>
              <a:gd name="connsiteX121" fmla="*/ 962953 w 975277"/>
              <a:gd name="connsiteY121" fmla="*/ 219837 h 976773"/>
              <a:gd name="connsiteX122" fmla="*/ 959196 w 975277"/>
              <a:gd name="connsiteY122" fmla="*/ 240129 h 976773"/>
              <a:gd name="connsiteX123" fmla="*/ 885185 w 975277"/>
              <a:gd name="connsiteY123" fmla="*/ 290768 h 976773"/>
              <a:gd name="connsiteX124" fmla="*/ 876967 w 975277"/>
              <a:gd name="connsiteY124" fmla="*/ 293305 h 976773"/>
              <a:gd name="connsiteX125" fmla="*/ 137230 w 975277"/>
              <a:gd name="connsiteY125" fmla="*/ 194000 h 976773"/>
              <a:gd name="connsiteX126" fmla="*/ 126462 w 975277"/>
              <a:gd name="connsiteY126" fmla="*/ 189256 h 976773"/>
              <a:gd name="connsiteX127" fmla="*/ 62225 w 975277"/>
              <a:gd name="connsiteY127" fmla="*/ 119170 h 976773"/>
              <a:gd name="connsiteX128" fmla="*/ 63117 w 975277"/>
              <a:gd name="connsiteY128" fmla="*/ 98548 h 976773"/>
              <a:gd name="connsiteX129" fmla="*/ 83757 w 975277"/>
              <a:gd name="connsiteY129" fmla="*/ 99441 h 976773"/>
              <a:gd name="connsiteX130" fmla="*/ 147995 w 975277"/>
              <a:gd name="connsiteY130" fmla="*/ 169526 h 976773"/>
              <a:gd name="connsiteX131" fmla="*/ 147098 w 975277"/>
              <a:gd name="connsiteY131" fmla="*/ 190149 h 976773"/>
              <a:gd name="connsiteX132" fmla="*/ 137232 w 975277"/>
              <a:gd name="connsiteY132" fmla="*/ 194000 h 976773"/>
              <a:gd name="connsiteX133" fmla="*/ 36860 w 975277"/>
              <a:gd name="connsiteY133" fmla="*/ 84455 h 976773"/>
              <a:gd name="connsiteX134" fmla="*/ 26093 w 975277"/>
              <a:gd name="connsiteY134" fmla="*/ 79757 h 976773"/>
              <a:gd name="connsiteX135" fmla="*/ 19396 w 975277"/>
              <a:gd name="connsiteY135" fmla="*/ 72429 h 976773"/>
              <a:gd name="connsiteX136" fmla="*/ 20293 w 975277"/>
              <a:gd name="connsiteY136" fmla="*/ 51807 h 976773"/>
              <a:gd name="connsiteX137" fmla="*/ 40927 w 975277"/>
              <a:gd name="connsiteY137" fmla="*/ 52699 h 976773"/>
              <a:gd name="connsiteX138" fmla="*/ 47623 w 975277"/>
              <a:gd name="connsiteY138" fmla="*/ 59980 h 976773"/>
              <a:gd name="connsiteX139" fmla="*/ 46726 w 975277"/>
              <a:gd name="connsiteY139" fmla="*/ 80650 h 976773"/>
              <a:gd name="connsiteX140" fmla="*/ 36860 w 975277"/>
              <a:gd name="connsiteY140" fmla="*/ 84455 h 976773"/>
              <a:gd name="connsiteX141" fmla="*/ 150854 w 975277"/>
              <a:gd name="connsiteY141" fmla="*/ 330319 h 976773"/>
              <a:gd name="connsiteX142" fmla="*/ 142640 w 975277"/>
              <a:gd name="connsiteY142" fmla="*/ 327782 h 976773"/>
              <a:gd name="connsiteX143" fmla="*/ 133413 w 975277"/>
              <a:gd name="connsiteY143" fmla="*/ 321487 h 976773"/>
              <a:gd name="connsiteX144" fmla="*/ 129576 w 975277"/>
              <a:gd name="connsiteY144" fmla="*/ 301194 h 976773"/>
              <a:gd name="connsiteX145" fmla="*/ 149862 w 975277"/>
              <a:gd name="connsiteY145" fmla="*/ 297342 h 976773"/>
              <a:gd name="connsiteX146" fmla="*/ 159089 w 975277"/>
              <a:gd name="connsiteY146" fmla="*/ 303637 h 976773"/>
              <a:gd name="connsiteX147" fmla="*/ 162922 w 975277"/>
              <a:gd name="connsiteY147" fmla="*/ 323929 h 976773"/>
              <a:gd name="connsiteX148" fmla="*/ 150852 w 975277"/>
              <a:gd name="connsiteY148" fmla="*/ 330319 h 976773"/>
              <a:gd name="connsiteX149" fmla="*/ 96351 w 975277"/>
              <a:gd name="connsiteY149" fmla="*/ 293302 h 976773"/>
              <a:gd name="connsiteX150" fmla="*/ 88114 w 975277"/>
              <a:gd name="connsiteY150" fmla="*/ 290766 h 976773"/>
              <a:gd name="connsiteX151" fmla="*/ 14141 w 975277"/>
              <a:gd name="connsiteY151" fmla="*/ 240126 h 976773"/>
              <a:gd name="connsiteX152" fmla="*/ 10328 w 975277"/>
              <a:gd name="connsiteY152" fmla="*/ 219834 h 976773"/>
              <a:gd name="connsiteX153" fmla="*/ 30629 w 975277"/>
              <a:gd name="connsiteY153" fmla="*/ 216029 h 976773"/>
              <a:gd name="connsiteX154" fmla="*/ 104602 w 975277"/>
              <a:gd name="connsiteY154" fmla="*/ 266621 h 976773"/>
              <a:gd name="connsiteX155" fmla="*/ 108396 w 975277"/>
              <a:gd name="connsiteY155" fmla="*/ 286960 h 976773"/>
              <a:gd name="connsiteX156" fmla="*/ 96350 w 975277"/>
              <a:gd name="connsiteY156" fmla="*/ 293301 h 976773"/>
              <a:gd name="connsiteX157" fmla="*/ 842399 w 975277"/>
              <a:gd name="connsiteY157" fmla="*/ 430880 h 976773"/>
              <a:gd name="connsiteX158" fmla="*/ 511615 w 975277"/>
              <a:gd name="connsiteY158" fmla="*/ 589117 h 976773"/>
              <a:gd name="connsiteX159" fmla="*/ 604079 w 975277"/>
              <a:gd name="connsiteY159" fmla="*/ 691178 h 976773"/>
              <a:gd name="connsiteX160" fmla="*/ 936515 w 975277"/>
              <a:gd name="connsiteY160" fmla="*/ 533001 h 976773"/>
              <a:gd name="connsiteX161" fmla="*/ 842399 w 975277"/>
              <a:gd name="connsiteY161" fmla="*/ 430881 h 976773"/>
              <a:gd name="connsiteX162" fmla="*/ 463649 w 975277"/>
              <a:gd name="connsiteY162" fmla="*/ 589132 h 976773"/>
              <a:gd name="connsiteX163" fmla="*/ 132878 w 975277"/>
              <a:gd name="connsiteY163" fmla="*/ 430880 h 976773"/>
              <a:gd name="connsiteX164" fmla="*/ 38767 w 975277"/>
              <a:gd name="connsiteY164" fmla="*/ 532999 h 976773"/>
              <a:gd name="connsiteX165" fmla="*/ 371199 w 975277"/>
              <a:gd name="connsiteY165" fmla="*/ 691177 h 976773"/>
              <a:gd name="connsiteX166" fmla="*/ 463649 w 975277"/>
              <a:gd name="connsiteY166" fmla="*/ 589132 h 976773"/>
              <a:gd name="connsiteX167" fmla="*/ 622065 w 975277"/>
              <a:gd name="connsiteY167" fmla="*/ 216876 h 976773"/>
              <a:gd name="connsiteX168" fmla="*/ 621361 w 975277"/>
              <a:gd name="connsiteY168" fmla="*/ 216829 h 976773"/>
              <a:gd name="connsiteX169" fmla="*/ 599288 w 975277"/>
              <a:gd name="connsiteY169" fmla="*/ 213468 h 976773"/>
              <a:gd name="connsiteX170" fmla="*/ 608166 w 975277"/>
              <a:gd name="connsiteY170" fmla="*/ 228855 h 976773"/>
              <a:gd name="connsiteX171" fmla="*/ 609245 w 975277"/>
              <a:gd name="connsiteY171" fmla="*/ 249430 h 976773"/>
              <a:gd name="connsiteX172" fmla="*/ 598398 w 975277"/>
              <a:gd name="connsiteY172" fmla="*/ 254268 h 976773"/>
              <a:gd name="connsiteX173" fmla="*/ 588583 w 975277"/>
              <a:gd name="connsiteY173" fmla="*/ 250510 h 976773"/>
              <a:gd name="connsiteX174" fmla="*/ 573427 w 975277"/>
              <a:gd name="connsiteY174" fmla="*/ 227937 h 976773"/>
              <a:gd name="connsiteX175" fmla="*/ 549146 w 975277"/>
              <a:gd name="connsiteY175" fmla="*/ 245948 h 976773"/>
              <a:gd name="connsiteX176" fmla="*/ 559279 w 975277"/>
              <a:gd name="connsiteY176" fmla="*/ 298940 h 976773"/>
              <a:gd name="connsiteX177" fmla="*/ 545050 w 975277"/>
              <a:gd name="connsiteY177" fmla="*/ 310496 h 976773"/>
              <a:gd name="connsiteX178" fmla="*/ 541952 w 975277"/>
              <a:gd name="connsiteY178" fmla="*/ 310168 h 976773"/>
              <a:gd name="connsiteX179" fmla="*/ 530727 w 975277"/>
              <a:gd name="connsiteY179" fmla="*/ 292834 h 976773"/>
              <a:gd name="connsiteX180" fmla="*/ 522624 w 975277"/>
              <a:gd name="connsiteY180" fmla="*/ 258886 h 976773"/>
              <a:gd name="connsiteX181" fmla="*/ 462728 w 975277"/>
              <a:gd name="connsiteY181" fmla="*/ 268361 h 976773"/>
              <a:gd name="connsiteX182" fmla="*/ 413279 w 975277"/>
              <a:gd name="connsiteY182" fmla="*/ 259013 h 976773"/>
              <a:gd name="connsiteX183" fmla="*/ 396091 w 975277"/>
              <a:gd name="connsiteY183" fmla="*/ 283486 h 976773"/>
              <a:gd name="connsiteX184" fmla="*/ 364585 w 975277"/>
              <a:gd name="connsiteY184" fmla="*/ 298476 h 976773"/>
              <a:gd name="connsiteX185" fmla="*/ 347534 w 975277"/>
              <a:gd name="connsiteY185" fmla="*/ 337978 h 976773"/>
              <a:gd name="connsiteX186" fmla="*/ 418304 w 975277"/>
              <a:gd name="connsiteY186" fmla="*/ 398768 h 976773"/>
              <a:gd name="connsiteX187" fmla="*/ 471510 w 975277"/>
              <a:gd name="connsiteY187" fmla="*/ 378001 h 976773"/>
              <a:gd name="connsiteX188" fmla="*/ 472304 w 975277"/>
              <a:gd name="connsiteY188" fmla="*/ 377281 h 976773"/>
              <a:gd name="connsiteX189" fmla="*/ 489262 w 975277"/>
              <a:gd name="connsiteY189" fmla="*/ 373022 h 976773"/>
              <a:gd name="connsiteX190" fmla="*/ 586566 w 975277"/>
              <a:gd name="connsiteY190" fmla="*/ 376544 h 976773"/>
              <a:gd name="connsiteX191" fmla="*/ 604317 w 975277"/>
              <a:gd name="connsiteY191" fmla="*/ 387067 h 976773"/>
              <a:gd name="connsiteX192" fmla="*/ 593799 w 975277"/>
              <a:gd name="connsiteY192" fmla="*/ 404820 h 976773"/>
              <a:gd name="connsiteX193" fmla="*/ 553015 w 975277"/>
              <a:gd name="connsiteY193" fmla="*/ 410968 h 976773"/>
              <a:gd name="connsiteX194" fmla="*/ 582621 w 975277"/>
              <a:gd name="connsiteY194" fmla="*/ 426018 h 976773"/>
              <a:gd name="connsiteX195" fmla="*/ 640383 w 975277"/>
              <a:gd name="connsiteY195" fmla="*/ 451967 h 976773"/>
              <a:gd name="connsiteX196" fmla="*/ 643389 w 975277"/>
              <a:gd name="connsiteY196" fmla="*/ 472397 h 976773"/>
              <a:gd name="connsiteX197" fmla="*/ 631697 w 975277"/>
              <a:gd name="connsiteY197" fmla="*/ 478287 h 976773"/>
              <a:gd name="connsiteX198" fmla="*/ 622962 w 975277"/>
              <a:gd name="connsiteY198" fmla="*/ 475402 h 976773"/>
              <a:gd name="connsiteX199" fmla="*/ 575249 w 975277"/>
              <a:gd name="connsiteY199" fmla="*/ 454273 h 976773"/>
              <a:gd name="connsiteX200" fmla="*/ 516834 w 975277"/>
              <a:gd name="connsiteY200" fmla="*/ 409485 h 976773"/>
              <a:gd name="connsiteX201" fmla="*/ 487219 w 975277"/>
              <a:gd name="connsiteY201" fmla="*/ 403186 h 976773"/>
              <a:gd name="connsiteX202" fmla="*/ 418304 w 975277"/>
              <a:gd name="connsiteY202" fmla="*/ 427976 h 976773"/>
              <a:gd name="connsiteX203" fmla="*/ 326983 w 975277"/>
              <a:gd name="connsiteY203" fmla="*/ 374610 h 976773"/>
              <a:gd name="connsiteX204" fmla="*/ 307429 w 975277"/>
              <a:gd name="connsiteY204" fmla="*/ 375557 h 976773"/>
              <a:gd name="connsiteX205" fmla="*/ 195512 w 975277"/>
              <a:gd name="connsiteY205" fmla="*/ 315383 h 976773"/>
              <a:gd name="connsiteX206" fmla="*/ 196426 w 975277"/>
              <a:gd name="connsiteY206" fmla="*/ 188484 h 976773"/>
              <a:gd name="connsiteX207" fmla="*/ 192905 w 975277"/>
              <a:gd name="connsiteY207" fmla="*/ 167837 h 976773"/>
              <a:gd name="connsiteX208" fmla="*/ 211281 w 975277"/>
              <a:gd name="connsiteY208" fmla="*/ 122835 h 976773"/>
              <a:gd name="connsiteX209" fmla="*/ 235840 w 975277"/>
              <a:gd name="connsiteY209" fmla="*/ 107431 h 976773"/>
              <a:gd name="connsiteX210" fmla="*/ 264290 w 975277"/>
              <a:gd name="connsiteY210" fmla="*/ 55379 h 976773"/>
              <a:gd name="connsiteX211" fmla="*/ 338670 w 975277"/>
              <a:gd name="connsiteY211" fmla="*/ 34592 h 976773"/>
              <a:gd name="connsiteX212" fmla="*/ 358099 w 975277"/>
              <a:gd name="connsiteY212" fmla="*/ 19584 h 976773"/>
              <a:gd name="connsiteX213" fmla="*/ 485070 w 975277"/>
              <a:gd name="connsiteY213" fmla="*/ 11511 h 976773"/>
              <a:gd name="connsiteX214" fmla="*/ 488932 w 975277"/>
              <a:gd name="connsiteY214" fmla="*/ 9015 h 976773"/>
              <a:gd name="connsiteX215" fmla="*/ 536973 w 975277"/>
              <a:gd name="connsiteY215" fmla="*/ 1969 h 976773"/>
              <a:gd name="connsiteX216" fmla="*/ 573444 w 975277"/>
              <a:gd name="connsiteY216" fmla="*/ 27155 h 976773"/>
              <a:gd name="connsiteX217" fmla="*/ 642401 w 975277"/>
              <a:gd name="connsiteY217" fmla="*/ 52044 h 976773"/>
              <a:gd name="connsiteX218" fmla="*/ 710253 w 975277"/>
              <a:gd name="connsiteY218" fmla="*/ 142348 h 976773"/>
              <a:gd name="connsiteX219" fmla="*/ 719230 w 975277"/>
              <a:gd name="connsiteY219" fmla="*/ 144912 h 976773"/>
              <a:gd name="connsiteX220" fmla="*/ 755013 w 975277"/>
              <a:gd name="connsiteY220" fmla="*/ 177747 h 976773"/>
              <a:gd name="connsiteX221" fmla="*/ 757079 w 975277"/>
              <a:gd name="connsiteY221" fmla="*/ 226319 h 976773"/>
              <a:gd name="connsiteX222" fmla="*/ 754818 w 975277"/>
              <a:gd name="connsiteY222" fmla="*/ 231732 h 976773"/>
              <a:gd name="connsiteX223" fmla="*/ 768303 w 975277"/>
              <a:gd name="connsiteY223" fmla="*/ 299225 h 976773"/>
              <a:gd name="connsiteX224" fmla="*/ 734435 w 975277"/>
              <a:gd name="connsiteY224" fmla="*/ 354798 h 976773"/>
              <a:gd name="connsiteX225" fmla="*/ 683404 w 975277"/>
              <a:gd name="connsiteY225" fmla="*/ 420243 h 976773"/>
              <a:gd name="connsiteX226" fmla="*/ 691146 w 975277"/>
              <a:gd name="connsiteY226" fmla="*/ 429454 h 976773"/>
              <a:gd name="connsiteX227" fmla="*/ 688516 w 975277"/>
              <a:gd name="connsiteY227" fmla="*/ 449939 h 976773"/>
              <a:gd name="connsiteX228" fmla="*/ 679641 w 975277"/>
              <a:gd name="connsiteY228" fmla="*/ 452991 h 976773"/>
              <a:gd name="connsiteX229" fmla="*/ 668041 w 975277"/>
              <a:gd name="connsiteY229" fmla="*/ 447321 h 976773"/>
              <a:gd name="connsiteX230" fmla="*/ 653176 w 975277"/>
              <a:gd name="connsiteY230" fmla="*/ 431581 h 976773"/>
              <a:gd name="connsiteX231" fmla="*/ 638878 w 975277"/>
              <a:gd name="connsiteY231" fmla="*/ 433642 h 976773"/>
              <a:gd name="connsiteX232" fmla="*/ 637657 w 975277"/>
              <a:gd name="connsiteY232" fmla="*/ 433689 h 976773"/>
              <a:gd name="connsiteX233" fmla="*/ 623100 w 975277"/>
              <a:gd name="connsiteY233" fmla="*/ 420272 h 976773"/>
              <a:gd name="connsiteX234" fmla="*/ 636483 w 975277"/>
              <a:gd name="connsiteY234" fmla="*/ 404527 h 976773"/>
              <a:gd name="connsiteX235" fmla="*/ 693157 w 975277"/>
              <a:gd name="connsiteY235" fmla="*/ 372989 h 976773"/>
              <a:gd name="connsiteX236" fmla="*/ 678090 w 975277"/>
              <a:gd name="connsiteY236" fmla="*/ 374243 h 976773"/>
              <a:gd name="connsiteX237" fmla="*/ 660855 w 975277"/>
              <a:gd name="connsiteY237" fmla="*/ 372646 h 976773"/>
              <a:gd name="connsiteX238" fmla="*/ 601920 w 975277"/>
              <a:gd name="connsiteY238" fmla="*/ 334127 h 976773"/>
              <a:gd name="connsiteX239" fmla="*/ 605769 w 975277"/>
              <a:gd name="connsiteY239" fmla="*/ 313835 h 976773"/>
              <a:gd name="connsiteX240" fmla="*/ 626057 w 975277"/>
              <a:gd name="connsiteY240" fmla="*/ 317640 h 976773"/>
              <a:gd name="connsiteX241" fmla="*/ 666303 w 975277"/>
              <a:gd name="connsiteY241" fmla="*/ 343946 h 976773"/>
              <a:gd name="connsiteX242" fmla="*/ 713311 w 975277"/>
              <a:gd name="connsiteY242" fmla="*/ 334034 h 976773"/>
              <a:gd name="connsiteX243" fmla="*/ 739609 w 975277"/>
              <a:gd name="connsiteY243" fmla="*/ 293824 h 976773"/>
              <a:gd name="connsiteX244" fmla="*/ 734900 w 975277"/>
              <a:gd name="connsiteY244" fmla="*/ 255832 h 976773"/>
              <a:gd name="connsiteX245" fmla="*/ 724252 w 975277"/>
              <a:gd name="connsiteY245" fmla="*/ 262117 h 976773"/>
              <a:gd name="connsiteX246" fmla="*/ 718100 w 975277"/>
              <a:gd name="connsiteY246" fmla="*/ 263480 h 976773"/>
              <a:gd name="connsiteX247" fmla="*/ 704811 w 975277"/>
              <a:gd name="connsiteY247" fmla="*/ 255025 h 976773"/>
              <a:gd name="connsiteX248" fmla="*/ 711901 w 975277"/>
              <a:gd name="connsiteY248" fmla="*/ 235624 h 976773"/>
              <a:gd name="connsiteX249" fmla="*/ 729653 w 975277"/>
              <a:gd name="connsiteY249" fmla="*/ 216317 h 976773"/>
              <a:gd name="connsiteX250" fmla="*/ 728526 w 975277"/>
              <a:gd name="connsiteY250" fmla="*/ 190106 h 976773"/>
              <a:gd name="connsiteX251" fmla="*/ 709225 w 975277"/>
              <a:gd name="connsiteY251" fmla="*/ 172349 h 976773"/>
              <a:gd name="connsiteX252" fmla="*/ 683021 w 975277"/>
              <a:gd name="connsiteY252" fmla="*/ 173476 h 976773"/>
              <a:gd name="connsiteX253" fmla="*/ 663626 w 975277"/>
              <a:gd name="connsiteY253" fmla="*/ 166382 h 976773"/>
              <a:gd name="connsiteX254" fmla="*/ 670717 w 975277"/>
              <a:gd name="connsiteY254" fmla="*/ 146982 h 976773"/>
              <a:gd name="connsiteX255" fmla="*/ 680526 w 975277"/>
              <a:gd name="connsiteY255" fmla="*/ 143354 h 976773"/>
              <a:gd name="connsiteX256" fmla="*/ 636483 w 975277"/>
              <a:gd name="connsiteY256" fmla="*/ 83331 h 976773"/>
              <a:gd name="connsiteX257" fmla="*/ 584689 w 975277"/>
              <a:gd name="connsiteY257" fmla="*/ 58124 h 976773"/>
              <a:gd name="connsiteX258" fmla="*/ 582994 w 975277"/>
              <a:gd name="connsiteY258" fmla="*/ 79010 h 976773"/>
              <a:gd name="connsiteX259" fmla="*/ 568858 w 975277"/>
              <a:gd name="connsiteY259" fmla="*/ 90049 h 976773"/>
              <a:gd name="connsiteX260" fmla="*/ 565290 w 975277"/>
              <a:gd name="connsiteY260" fmla="*/ 89626 h 976773"/>
              <a:gd name="connsiteX261" fmla="*/ 554724 w 975277"/>
              <a:gd name="connsiteY261" fmla="*/ 71869 h 976773"/>
              <a:gd name="connsiteX262" fmla="*/ 529833 w 975277"/>
              <a:gd name="connsiteY262" fmla="*/ 30296 h 976773"/>
              <a:gd name="connsiteX263" fmla="*/ 503911 w 975277"/>
              <a:gd name="connsiteY263" fmla="*/ 34101 h 976773"/>
              <a:gd name="connsiteX264" fmla="*/ 498566 w 975277"/>
              <a:gd name="connsiteY264" fmla="*/ 38035 h 976773"/>
              <a:gd name="connsiteX265" fmla="*/ 497617 w 975277"/>
              <a:gd name="connsiteY265" fmla="*/ 38916 h 976773"/>
              <a:gd name="connsiteX266" fmla="*/ 488225 w 975277"/>
              <a:gd name="connsiteY266" fmla="*/ 55145 h 976773"/>
              <a:gd name="connsiteX267" fmla="*/ 470521 w 975277"/>
              <a:gd name="connsiteY267" fmla="*/ 65714 h 976773"/>
              <a:gd name="connsiteX268" fmla="*/ 459955 w 975277"/>
              <a:gd name="connsiteY268" fmla="*/ 48004 h 976773"/>
              <a:gd name="connsiteX269" fmla="*/ 464199 w 975277"/>
              <a:gd name="connsiteY269" fmla="*/ 36155 h 976773"/>
              <a:gd name="connsiteX270" fmla="*/ 355641 w 975277"/>
              <a:gd name="connsiteY270" fmla="*/ 58952 h 976773"/>
              <a:gd name="connsiteX271" fmla="*/ 354566 w 975277"/>
              <a:gd name="connsiteY271" fmla="*/ 60145 h 976773"/>
              <a:gd name="connsiteX272" fmla="*/ 346216 w 975277"/>
              <a:gd name="connsiteY272" fmla="*/ 72055 h 976773"/>
              <a:gd name="connsiteX273" fmla="*/ 332926 w 975277"/>
              <a:gd name="connsiteY273" fmla="*/ 80557 h 976773"/>
              <a:gd name="connsiteX274" fmla="*/ 326868 w 975277"/>
              <a:gd name="connsiteY274" fmla="*/ 79241 h 976773"/>
              <a:gd name="connsiteX275" fmla="*/ 318473 w 975277"/>
              <a:gd name="connsiteY275" fmla="*/ 63819 h 976773"/>
              <a:gd name="connsiteX276" fmla="*/ 283616 w 975277"/>
              <a:gd name="connsiteY276" fmla="*/ 77268 h 976773"/>
              <a:gd name="connsiteX277" fmla="*/ 266439 w 975277"/>
              <a:gd name="connsiteY277" fmla="*/ 104833 h 976773"/>
              <a:gd name="connsiteX278" fmla="*/ 301040 w 975277"/>
              <a:gd name="connsiteY278" fmla="*/ 122458 h 976773"/>
              <a:gd name="connsiteX279" fmla="*/ 301134 w 975277"/>
              <a:gd name="connsiteY279" fmla="*/ 143080 h 976773"/>
              <a:gd name="connsiteX280" fmla="*/ 280470 w 975277"/>
              <a:gd name="connsiteY280" fmla="*/ 143175 h 976773"/>
              <a:gd name="connsiteX281" fmla="*/ 256361 w 975277"/>
              <a:gd name="connsiteY281" fmla="*/ 133263 h 976773"/>
              <a:gd name="connsiteX282" fmla="*/ 256206 w 975277"/>
              <a:gd name="connsiteY282" fmla="*/ 133263 h 976773"/>
              <a:gd name="connsiteX283" fmla="*/ 232031 w 975277"/>
              <a:gd name="connsiteY283" fmla="*/ 143409 h 976773"/>
              <a:gd name="connsiteX284" fmla="*/ 222103 w 975277"/>
              <a:gd name="connsiteY284" fmla="*/ 167695 h 976773"/>
              <a:gd name="connsiteX285" fmla="*/ 232242 w 975277"/>
              <a:gd name="connsiteY285" fmla="*/ 191887 h 976773"/>
              <a:gd name="connsiteX286" fmla="*/ 232341 w 975277"/>
              <a:gd name="connsiteY286" fmla="*/ 212556 h 976773"/>
              <a:gd name="connsiteX287" fmla="*/ 221968 w 975277"/>
              <a:gd name="connsiteY287" fmla="*/ 216877 h 976773"/>
              <a:gd name="connsiteX288" fmla="*/ 215467 w 975277"/>
              <a:gd name="connsiteY288" fmla="*/ 215348 h 976773"/>
              <a:gd name="connsiteX289" fmla="*/ 221342 w 975277"/>
              <a:gd name="connsiteY289" fmla="*/ 301807 h 976773"/>
              <a:gd name="connsiteX290" fmla="*/ 318723 w 975277"/>
              <a:gd name="connsiteY290" fmla="*/ 346019 h 976773"/>
              <a:gd name="connsiteX291" fmla="*/ 318320 w 975277"/>
              <a:gd name="connsiteY291" fmla="*/ 337978 h 976773"/>
              <a:gd name="connsiteX292" fmla="*/ 330541 w 975277"/>
              <a:gd name="connsiteY292" fmla="*/ 294752 h 976773"/>
              <a:gd name="connsiteX293" fmla="*/ 313790 w 975277"/>
              <a:gd name="connsiteY293" fmla="*/ 284771 h 976773"/>
              <a:gd name="connsiteX294" fmla="*/ 289393 w 975277"/>
              <a:gd name="connsiteY294" fmla="*/ 289547 h 976773"/>
              <a:gd name="connsiteX295" fmla="*/ 266334 w 975277"/>
              <a:gd name="connsiteY295" fmla="*/ 285038 h 976773"/>
              <a:gd name="connsiteX296" fmla="*/ 245460 w 975277"/>
              <a:gd name="connsiteY296" fmla="*/ 271273 h 976773"/>
              <a:gd name="connsiteX297" fmla="*/ 266899 w 975277"/>
              <a:gd name="connsiteY297" fmla="*/ 251450 h 976773"/>
              <a:gd name="connsiteX298" fmla="*/ 266804 w 975277"/>
              <a:gd name="connsiteY298" fmla="*/ 251308 h 976773"/>
              <a:gd name="connsiteX299" fmla="*/ 295399 w 975277"/>
              <a:gd name="connsiteY299" fmla="*/ 259750 h 976773"/>
              <a:gd name="connsiteX300" fmla="*/ 290849 w 975277"/>
              <a:gd name="connsiteY300" fmla="*/ 231767 h 976773"/>
              <a:gd name="connsiteX301" fmla="*/ 306346 w 975277"/>
              <a:gd name="connsiteY301" fmla="*/ 218144 h 976773"/>
              <a:gd name="connsiteX302" fmla="*/ 319965 w 975277"/>
              <a:gd name="connsiteY302" fmla="*/ 233646 h 976773"/>
              <a:gd name="connsiteX303" fmla="*/ 351993 w 975277"/>
              <a:gd name="connsiteY303" fmla="*/ 270003 h 976773"/>
              <a:gd name="connsiteX304" fmla="*/ 376787 w 975277"/>
              <a:gd name="connsiteY304" fmla="*/ 261548 h 976773"/>
              <a:gd name="connsiteX305" fmla="*/ 388340 w 975277"/>
              <a:gd name="connsiteY305" fmla="*/ 238014 h 976773"/>
              <a:gd name="connsiteX306" fmla="*/ 395807 w 975277"/>
              <a:gd name="connsiteY306" fmla="*/ 226176 h 976773"/>
              <a:gd name="connsiteX307" fmla="*/ 409801 w 975277"/>
              <a:gd name="connsiteY307" fmla="*/ 226035 h 976773"/>
              <a:gd name="connsiteX308" fmla="*/ 566549 w 975277"/>
              <a:gd name="connsiteY308" fmla="*/ 193743 h 976773"/>
              <a:gd name="connsiteX309" fmla="*/ 565429 w 975277"/>
              <a:gd name="connsiteY309" fmla="*/ 192448 h 976773"/>
              <a:gd name="connsiteX310" fmla="*/ 550167 w 975277"/>
              <a:gd name="connsiteY310" fmla="*/ 139461 h 976773"/>
              <a:gd name="connsiteX311" fmla="*/ 566462 w 975277"/>
              <a:gd name="connsiteY311" fmla="*/ 126825 h 976773"/>
              <a:gd name="connsiteX312" fmla="*/ 579141 w 975277"/>
              <a:gd name="connsiteY312" fmla="*/ 143078 h 976773"/>
              <a:gd name="connsiteX313" fmla="*/ 587924 w 975277"/>
              <a:gd name="connsiteY313" fmla="*/ 173846 h 976773"/>
              <a:gd name="connsiteX314" fmla="*/ 622769 w 975277"/>
              <a:gd name="connsiteY314" fmla="*/ 187656 h 976773"/>
              <a:gd name="connsiteX315" fmla="*/ 636622 w 975277"/>
              <a:gd name="connsiteY315" fmla="*/ 202970 h 976773"/>
              <a:gd name="connsiteX316" fmla="*/ 622065 w 975277"/>
              <a:gd name="connsiteY316" fmla="*/ 216874 h 976773"/>
              <a:gd name="connsiteX317" fmla="*/ 507479 w 975277"/>
              <a:gd name="connsiteY317" fmla="*/ 360711 h 976773"/>
              <a:gd name="connsiteX318" fmla="*/ 493250 w 975277"/>
              <a:gd name="connsiteY318" fmla="*/ 349297 h 976773"/>
              <a:gd name="connsiteX319" fmla="*/ 481302 w 975277"/>
              <a:gd name="connsiteY319" fmla="*/ 334367 h 976773"/>
              <a:gd name="connsiteX320" fmla="*/ 437274 w 975277"/>
              <a:gd name="connsiteY320" fmla="*/ 352209 h 976773"/>
              <a:gd name="connsiteX321" fmla="*/ 432014 w 975277"/>
              <a:gd name="connsiteY321" fmla="*/ 352022 h 976773"/>
              <a:gd name="connsiteX322" fmla="*/ 392942 w 975277"/>
              <a:gd name="connsiteY322" fmla="*/ 334218 h 976773"/>
              <a:gd name="connsiteX323" fmla="*/ 392707 w 975277"/>
              <a:gd name="connsiteY323" fmla="*/ 313596 h 976773"/>
              <a:gd name="connsiteX324" fmla="*/ 413323 w 975277"/>
              <a:gd name="connsiteY324" fmla="*/ 313315 h 976773"/>
              <a:gd name="connsiteX325" fmla="*/ 434409 w 975277"/>
              <a:gd name="connsiteY325" fmla="*/ 322898 h 976773"/>
              <a:gd name="connsiteX326" fmla="*/ 471368 w 975277"/>
              <a:gd name="connsiteY326" fmla="*/ 291565 h 976773"/>
              <a:gd name="connsiteX327" fmla="*/ 487100 w 975277"/>
              <a:gd name="connsiteY327" fmla="*/ 278178 h 976773"/>
              <a:gd name="connsiteX328" fmla="*/ 500483 w 975277"/>
              <a:gd name="connsiteY328" fmla="*/ 293961 h 976773"/>
              <a:gd name="connsiteX329" fmla="*/ 497137 w 975277"/>
              <a:gd name="connsiteY329" fmla="*/ 309720 h 976773"/>
              <a:gd name="connsiteX330" fmla="*/ 521758 w 975277"/>
              <a:gd name="connsiteY330" fmla="*/ 342955 h 976773"/>
              <a:gd name="connsiteX331" fmla="*/ 510675 w 975277"/>
              <a:gd name="connsiteY331" fmla="*/ 360381 h 976773"/>
              <a:gd name="connsiteX332" fmla="*/ 507482 w 975277"/>
              <a:gd name="connsiteY332" fmla="*/ 360710 h 976773"/>
              <a:gd name="connsiteX333" fmla="*/ 472164 w 975277"/>
              <a:gd name="connsiteY333" fmla="*/ 215466 h 976773"/>
              <a:gd name="connsiteX334" fmla="*/ 447228 w 975277"/>
              <a:gd name="connsiteY334" fmla="*/ 200246 h 976773"/>
              <a:gd name="connsiteX335" fmla="*/ 447134 w 975277"/>
              <a:gd name="connsiteY335" fmla="*/ 200387 h 976773"/>
              <a:gd name="connsiteX336" fmla="*/ 443203 w 975277"/>
              <a:gd name="connsiteY336" fmla="*/ 163735 h 976773"/>
              <a:gd name="connsiteX337" fmla="*/ 439433 w 975277"/>
              <a:gd name="connsiteY337" fmla="*/ 163558 h 976773"/>
              <a:gd name="connsiteX338" fmla="*/ 416494 w 975277"/>
              <a:gd name="connsiteY338" fmla="*/ 157169 h 976773"/>
              <a:gd name="connsiteX339" fmla="*/ 398343 w 975277"/>
              <a:gd name="connsiteY339" fmla="*/ 176947 h 976773"/>
              <a:gd name="connsiteX340" fmla="*/ 361666 w 975277"/>
              <a:gd name="connsiteY340" fmla="*/ 188596 h 976773"/>
              <a:gd name="connsiteX341" fmla="*/ 356971 w 975277"/>
              <a:gd name="connsiteY341" fmla="*/ 188454 h 976773"/>
              <a:gd name="connsiteX342" fmla="*/ 343493 w 975277"/>
              <a:gd name="connsiteY342" fmla="*/ 172764 h 976773"/>
              <a:gd name="connsiteX343" fmla="*/ 359131 w 975277"/>
              <a:gd name="connsiteY343" fmla="*/ 159330 h 976773"/>
              <a:gd name="connsiteX344" fmla="*/ 381437 w 975277"/>
              <a:gd name="connsiteY344" fmla="*/ 153129 h 976773"/>
              <a:gd name="connsiteX345" fmla="*/ 395431 w 975277"/>
              <a:gd name="connsiteY345" fmla="*/ 130910 h 976773"/>
              <a:gd name="connsiteX346" fmla="*/ 389608 w 975277"/>
              <a:gd name="connsiteY346" fmla="*/ 105356 h 976773"/>
              <a:gd name="connsiteX347" fmla="*/ 393129 w 975277"/>
              <a:gd name="connsiteY347" fmla="*/ 84969 h 976773"/>
              <a:gd name="connsiteX348" fmla="*/ 413464 w 975277"/>
              <a:gd name="connsiteY348" fmla="*/ 88492 h 976773"/>
              <a:gd name="connsiteX349" fmla="*/ 425052 w 975277"/>
              <a:gd name="connsiteY349" fmla="*/ 128438 h 976773"/>
              <a:gd name="connsiteX350" fmla="*/ 441829 w 975277"/>
              <a:gd name="connsiteY350" fmla="*/ 134433 h 976773"/>
              <a:gd name="connsiteX351" fmla="*/ 478787 w 975277"/>
              <a:gd name="connsiteY351" fmla="*/ 103053 h 976773"/>
              <a:gd name="connsiteX352" fmla="*/ 494520 w 975277"/>
              <a:gd name="connsiteY352" fmla="*/ 89713 h 976773"/>
              <a:gd name="connsiteX353" fmla="*/ 507858 w 975277"/>
              <a:gd name="connsiteY353" fmla="*/ 105450 h 976773"/>
              <a:gd name="connsiteX354" fmla="*/ 473272 w 975277"/>
              <a:gd name="connsiteY354" fmla="*/ 156889 h 976773"/>
              <a:gd name="connsiteX355" fmla="*/ 479681 w 975277"/>
              <a:gd name="connsiteY355" fmla="*/ 191601 h 976773"/>
              <a:gd name="connsiteX356" fmla="*/ 472167 w 975277"/>
              <a:gd name="connsiteY356" fmla="*/ 215464 h 97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</a:cxnLst>
            <a:rect l="l" t="t" r="r" b="b"/>
            <a:pathLst>
              <a:path w="975277" h="976773">
                <a:moveTo>
                  <a:pt x="487615" y="976770"/>
                </a:moveTo>
                <a:lnTo>
                  <a:pt x="487505" y="976770"/>
                </a:lnTo>
                <a:lnTo>
                  <a:pt x="487495" y="976770"/>
                </a:lnTo>
                <a:lnTo>
                  <a:pt x="487396" y="976769"/>
                </a:lnTo>
                <a:lnTo>
                  <a:pt x="487374" y="976769"/>
                </a:lnTo>
                <a:lnTo>
                  <a:pt x="487286" y="976767"/>
                </a:lnTo>
                <a:lnTo>
                  <a:pt x="487253" y="976767"/>
                </a:lnTo>
                <a:lnTo>
                  <a:pt x="487177" y="976766"/>
                </a:lnTo>
                <a:lnTo>
                  <a:pt x="487132" y="976764"/>
                </a:lnTo>
                <a:lnTo>
                  <a:pt x="487066" y="976763"/>
                </a:lnTo>
                <a:lnTo>
                  <a:pt x="487012" y="976762"/>
                </a:lnTo>
                <a:lnTo>
                  <a:pt x="486957" y="976760"/>
                </a:lnTo>
                <a:lnTo>
                  <a:pt x="486891" y="976757"/>
                </a:lnTo>
                <a:lnTo>
                  <a:pt x="486847" y="976756"/>
                </a:lnTo>
                <a:lnTo>
                  <a:pt x="486770" y="976751"/>
                </a:lnTo>
                <a:lnTo>
                  <a:pt x="486738" y="976750"/>
                </a:lnTo>
                <a:lnTo>
                  <a:pt x="486649" y="976744"/>
                </a:lnTo>
                <a:lnTo>
                  <a:pt x="486627" y="976742"/>
                </a:lnTo>
                <a:lnTo>
                  <a:pt x="486529" y="976735"/>
                </a:lnTo>
                <a:lnTo>
                  <a:pt x="486518" y="976735"/>
                </a:lnTo>
                <a:lnTo>
                  <a:pt x="486408" y="976726"/>
                </a:lnTo>
                <a:lnTo>
                  <a:pt x="486408" y="976726"/>
                </a:lnTo>
                <a:cubicBezTo>
                  <a:pt x="484592" y="976574"/>
                  <a:pt x="482796" y="976081"/>
                  <a:pt x="481107" y="975240"/>
                </a:cubicBezTo>
                <a:lnTo>
                  <a:pt x="481066" y="975219"/>
                </a:lnTo>
                <a:lnTo>
                  <a:pt x="480995" y="975184"/>
                </a:lnTo>
                <a:lnTo>
                  <a:pt x="480964" y="975169"/>
                </a:lnTo>
                <a:lnTo>
                  <a:pt x="480883" y="975128"/>
                </a:lnTo>
                <a:lnTo>
                  <a:pt x="480864" y="975117"/>
                </a:lnTo>
                <a:lnTo>
                  <a:pt x="480771" y="975069"/>
                </a:lnTo>
                <a:lnTo>
                  <a:pt x="480763" y="975063"/>
                </a:lnTo>
                <a:lnTo>
                  <a:pt x="480575" y="974964"/>
                </a:lnTo>
                <a:lnTo>
                  <a:pt x="122592" y="784240"/>
                </a:lnTo>
                <a:cubicBezTo>
                  <a:pt x="117825" y="781703"/>
                  <a:pt x="114844" y="776747"/>
                  <a:pt x="114844" y="771351"/>
                </a:cubicBezTo>
                <a:lnTo>
                  <a:pt x="114844" y="658415"/>
                </a:lnTo>
                <a:cubicBezTo>
                  <a:pt x="114844" y="650349"/>
                  <a:pt x="121386" y="643811"/>
                  <a:pt x="129443" y="643811"/>
                </a:cubicBezTo>
                <a:cubicBezTo>
                  <a:pt x="137503" y="643811"/>
                  <a:pt x="144043" y="650349"/>
                  <a:pt x="144043" y="658415"/>
                </a:cubicBezTo>
                <a:lnTo>
                  <a:pt x="144043" y="762585"/>
                </a:lnTo>
                <a:lnTo>
                  <a:pt x="473014" y="937852"/>
                </a:lnTo>
                <a:lnTo>
                  <a:pt x="473014" y="622311"/>
                </a:lnTo>
                <a:lnTo>
                  <a:pt x="385525" y="718848"/>
                </a:lnTo>
                <a:cubicBezTo>
                  <a:pt x="382708" y="721977"/>
                  <a:pt x="378764" y="723648"/>
                  <a:pt x="374724" y="723648"/>
                </a:cubicBezTo>
                <a:cubicBezTo>
                  <a:pt x="372610" y="723648"/>
                  <a:pt x="370451" y="723184"/>
                  <a:pt x="368431" y="722229"/>
                </a:cubicBezTo>
                <a:lnTo>
                  <a:pt x="8325" y="550875"/>
                </a:lnTo>
                <a:cubicBezTo>
                  <a:pt x="4136" y="548884"/>
                  <a:pt x="1140" y="545013"/>
                  <a:pt x="266" y="540461"/>
                </a:cubicBezTo>
                <a:cubicBezTo>
                  <a:pt x="-612" y="535904"/>
                  <a:pt x="712" y="531198"/>
                  <a:pt x="3862" y="527787"/>
                </a:cubicBezTo>
                <a:lnTo>
                  <a:pt x="118489" y="403408"/>
                </a:lnTo>
                <a:cubicBezTo>
                  <a:pt x="119998" y="401691"/>
                  <a:pt x="121872" y="400379"/>
                  <a:pt x="123934" y="399541"/>
                </a:cubicBezTo>
                <a:lnTo>
                  <a:pt x="195689" y="368521"/>
                </a:lnTo>
                <a:cubicBezTo>
                  <a:pt x="203085" y="365325"/>
                  <a:pt x="211670" y="368708"/>
                  <a:pt x="214882" y="376130"/>
                </a:cubicBezTo>
                <a:cubicBezTo>
                  <a:pt x="218075" y="383505"/>
                  <a:pt x="214667" y="392101"/>
                  <a:pt x="207271" y="395314"/>
                </a:cubicBezTo>
                <a:lnTo>
                  <a:pt x="164689" y="413736"/>
                </a:lnTo>
                <a:lnTo>
                  <a:pt x="487620" y="568233"/>
                </a:lnTo>
                <a:lnTo>
                  <a:pt x="810599" y="413736"/>
                </a:lnTo>
                <a:lnTo>
                  <a:pt x="768022" y="395314"/>
                </a:lnTo>
                <a:cubicBezTo>
                  <a:pt x="760602" y="392101"/>
                  <a:pt x="757175" y="383505"/>
                  <a:pt x="760368" y="376130"/>
                </a:cubicBezTo>
                <a:cubicBezTo>
                  <a:pt x="763561" y="368708"/>
                  <a:pt x="772202" y="365325"/>
                  <a:pt x="779575" y="368521"/>
                </a:cubicBezTo>
                <a:lnTo>
                  <a:pt x="851612" y="399661"/>
                </a:lnTo>
                <a:cubicBezTo>
                  <a:pt x="853013" y="400267"/>
                  <a:pt x="854309" y="401085"/>
                  <a:pt x="855443" y="402082"/>
                </a:cubicBezTo>
                <a:lnTo>
                  <a:pt x="855533" y="402162"/>
                </a:lnTo>
                <a:lnTo>
                  <a:pt x="855604" y="402225"/>
                </a:lnTo>
                <a:lnTo>
                  <a:pt x="855674" y="402289"/>
                </a:lnTo>
                <a:cubicBezTo>
                  <a:pt x="856084" y="402663"/>
                  <a:pt x="856474" y="403064"/>
                  <a:pt x="856842" y="403486"/>
                </a:cubicBezTo>
                <a:lnTo>
                  <a:pt x="971412" y="527786"/>
                </a:lnTo>
                <a:cubicBezTo>
                  <a:pt x="974557" y="531196"/>
                  <a:pt x="975873" y="535903"/>
                  <a:pt x="975027" y="540460"/>
                </a:cubicBezTo>
                <a:cubicBezTo>
                  <a:pt x="974135" y="545012"/>
                  <a:pt x="971129" y="548882"/>
                  <a:pt x="966950" y="550874"/>
                </a:cubicBezTo>
                <a:lnTo>
                  <a:pt x="606808" y="722228"/>
                </a:lnTo>
                <a:cubicBezTo>
                  <a:pt x="604789" y="723181"/>
                  <a:pt x="602675" y="723647"/>
                  <a:pt x="600562" y="723647"/>
                </a:cubicBezTo>
                <a:cubicBezTo>
                  <a:pt x="596523" y="723647"/>
                  <a:pt x="592532" y="721974"/>
                  <a:pt x="589714" y="718847"/>
                </a:cubicBezTo>
                <a:lnTo>
                  <a:pt x="502226" y="622268"/>
                </a:lnTo>
                <a:lnTo>
                  <a:pt x="502226" y="937851"/>
                </a:lnTo>
                <a:lnTo>
                  <a:pt x="831233" y="762584"/>
                </a:lnTo>
                <a:lnTo>
                  <a:pt x="831233" y="658414"/>
                </a:lnTo>
                <a:cubicBezTo>
                  <a:pt x="831233" y="650348"/>
                  <a:pt x="837761" y="643809"/>
                  <a:pt x="845790" y="643809"/>
                </a:cubicBezTo>
                <a:cubicBezTo>
                  <a:pt x="853867" y="643809"/>
                  <a:pt x="860396" y="650348"/>
                  <a:pt x="860396" y="658414"/>
                </a:cubicBezTo>
                <a:lnTo>
                  <a:pt x="860396" y="771350"/>
                </a:lnTo>
                <a:cubicBezTo>
                  <a:pt x="860396" y="776746"/>
                  <a:pt x="857437" y="781703"/>
                  <a:pt x="852695" y="784239"/>
                </a:cubicBezTo>
                <a:lnTo>
                  <a:pt x="494524" y="975063"/>
                </a:lnTo>
                <a:cubicBezTo>
                  <a:pt x="494066" y="975300"/>
                  <a:pt x="493601" y="975514"/>
                  <a:pt x="493131" y="975702"/>
                </a:cubicBezTo>
                <a:lnTo>
                  <a:pt x="493056" y="975733"/>
                </a:lnTo>
                <a:lnTo>
                  <a:pt x="493016" y="975749"/>
                </a:lnTo>
                <a:lnTo>
                  <a:pt x="492950" y="975774"/>
                </a:lnTo>
                <a:cubicBezTo>
                  <a:pt x="491454" y="976362"/>
                  <a:pt x="489879" y="976692"/>
                  <a:pt x="488281" y="976763"/>
                </a:cubicBezTo>
                <a:lnTo>
                  <a:pt x="488236" y="976764"/>
                </a:lnTo>
                <a:lnTo>
                  <a:pt x="488171" y="976766"/>
                </a:lnTo>
                <a:lnTo>
                  <a:pt x="488113" y="976767"/>
                </a:lnTo>
                <a:lnTo>
                  <a:pt x="488062" y="976769"/>
                </a:lnTo>
                <a:lnTo>
                  <a:pt x="487991" y="976770"/>
                </a:lnTo>
                <a:lnTo>
                  <a:pt x="487951" y="976770"/>
                </a:lnTo>
                <a:lnTo>
                  <a:pt x="487867" y="976772"/>
                </a:lnTo>
                <a:lnTo>
                  <a:pt x="487841" y="976772"/>
                </a:lnTo>
                <a:lnTo>
                  <a:pt x="487744" y="976773"/>
                </a:lnTo>
                <a:lnTo>
                  <a:pt x="487730" y="976773"/>
                </a:lnTo>
                <a:lnTo>
                  <a:pt x="487620" y="976773"/>
                </a:lnTo>
                <a:close/>
                <a:moveTo>
                  <a:pt x="836066" y="194001"/>
                </a:moveTo>
                <a:cubicBezTo>
                  <a:pt x="832544" y="194001"/>
                  <a:pt x="829021" y="192733"/>
                  <a:pt x="826204" y="190150"/>
                </a:cubicBezTo>
                <a:cubicBezTo>
                  <a:pt x="820286" y="184701"/>
                  <a:pt x="819865" y="175447"/>
                  <a:pt x="825311" y="169528"/>
                </a:cubicBezTo>
                <a:lnTo>
                  <a:pt x="889553" y="99442"/>
                </a:lnTo>
                <a:cubicBezTo>
                  <a:pt x="895001" y="93477"/>
                  <a:pt x="904252" y="93101"/>
                  <a:pt x="910170" y="98549"/>
                </a:cubicBezTo>
                <a:cubicBezTo>
                  <a:pt x="916133" y="103999"/>
                  <a:pt x="916508" y="113205"/>
                  <a:pt x="911062" y="119171"/>
                </a:cubicBezTo>
                <a:lnTo>
                  <a:pt x="846820" y="189257"/>
                </a:lnTo>
                <a:cubicBezTo>
                  <a:pt x="843955" y="192404"/>
                  <a:pt x="840010" y="194001"/>
                  <a:pt x="836066" y="194001"/>
                </a:cubicBezTo>
                <a:close/>
                <a:moveTo>
                  <a:pt x="936421" y="84456"/>
                </a:moveTo>
                <a:cubicBezTo>
                  <a:pt x="932899" y="84456"/>
                  <a:pt x="929376" y="83188"/>
                  <a:pt x="926559" y="80651"/>
                </a:cubicBezTo>
                <a:cubicBezTo>
                  <a:pt x="920641" y="75202"/>
                  <a:pt x="920220" y="65948"/>
                  <a:pt x="925666" y="59982"/>
                </a:cubicBezTo>
                <a:lnTo>
                  <a:pt x="932382" y="52701"/>
                </a:lnTo>
                <a:cubicBezTo>
                  <a:pt x="937830" y="46736"/>
                  <a:pt x="947081" y="46360"/>
                  <a:pt x="952999" y="51808"/>
                </a:cubicBezTo>
                <a:cubicBezTo>
                  <a:pt x="958962" y="57258"/>
                  <a:pt x="959338" y="66464"/>
                  <a:pt x="953891" y="72430"/>
                </a:cubicBezTo>
                <a:lnTo>
                  <a:pt x="947222" y="79758"/>
                </a:lnTo>
                <a:cubicBezTo>
                  <a:pt x="944311" y="82858"/>
                  <a:pt x="940414" y="84456"/>
                  <a:pt x="936421" y="84456"/>
                </a:cubicBezTo>
                <a:close/>
                <a:moveTo>
                  <a:pt x="822447" y="330320"/>
                </a:moveTo>
                <a:cubicBezTo>
                  <a:pt x="817797" y="330320"/>
                  <a:pt x="813196" y="328066"/>
                  <a:pt x="810378" y="323931"/>
                </a:cubicBezTo>
                <a:cubicBezTo>
                  <a:pt x="805823" y="317261"/>
                  <a:pt x="807561" y="308194"/>
                  <a:pt x="814228" y="303639"/>
                </a:cubicBezTo>
                <a:lnTo>
                  <a:pt x="823480" y="297343"/>
                </a:lnTo>
                <a:cubicBezTo>
                  <a:pt x="830102" y="292787"/>
                  <a:pt x="839166" y="294525"/>
                  <a:pt x="843721" y="301196"/>
                </a:cubicBezTo>
                <a:cubicBezTo>
                  <a:pt x="848277" y="307820"/>
                  <a:pt x="846586" y="316933"/>
                  <a:pt x="839917" y="321488"/>
                </a:cubicBezTo>
                <a:lnTo>
                  <a:pt x="830666" y="327783"/>
                </a:lnTo>
                <a:cubicBezTo>
                  <a:pt x="828130" y="329475"/>
                  <a:pt x="825313" y="330320"/>
                  <a:pt x="822448" y="330320"/>
                </a:cubicBezTo>
                <a:close/>
                <a:moveTo>
                  <a:pt x="876968" y="293304"/>
                </a:moveTo>
                <a:cubicBezTo>
                  <a:pt x="872319" y="293304"/>
                  <a:pt x="867763" y="291096"/>
                  <a:pt x="864899" y="286963"/>
                </a:cubicBezTo>
                <a:cubicBezTo>
                  <a:pt x="860343" y="280292"/>
                  <a:pt x="862081" y="271180"/>
                  <a:pt x="868703" y="266624"/>
                </a:cubicBezTo>
                <a:lnTo>
                  <a:pt x="942667" y="216032"/>
                </a:lnTo>
                <a:cubicBezTo>
                  <a:pt x="949336" y="211475"/>
                  <a:pt x="958399" y="213166"/>
                  <a:pt x="962953" y="219837"/>
                </a:cubicBezTo>
                <a:cubicBezTo>
                  <a:pt x="967509" y="226461"/>
                  <a:pt x="965818" y="235574"/>
                  <a:pt x="959196" y="240129"/>
                </a:cubicBezTo>
                <a:lnTo>
                  <a:pt x="885185" y="290768"/>
                </a:lnTo>
                <a:cubicBezTo>
                  <a:pt x="882696" y="292460"/>
                  <a:pt x="879831" y="293305"/>
                  <a:pt x="876967" y="293305"/>
                </a:cubicBezTo>
                <a:close/>
                <a:moveTo>
                  <a:pt x="137230" y="194000"/>
                </a:moveTo>
                <a:cubicBezTo>
                  <a:pt x="133276" y="194000"/>
                  <a:pt x="129345" y="192403"/>
                  <a:pt x="126462" y="189256"/>
                </a:cubicBezTo>
                <a:lnTo>
                  <a:pt x="62225" y="119170"/>
                </a:lnTo>
                <a:cubicBezTo>
                  <a:pt x="56792" y="113205"/>
                  <a:pt x="57182" y="103997"/>
                  <a:pt x="63117" y="98548"/>
                </a:cubicBezTo>
                <a:cubicBezTo>
                  <a:pt x="69076" y="93098"/>
                  <a:pt x="78305" y="93474"/>
                  <a:pt x="83757" y="99441"/>
                </a:cubicBezTo>
                <a:lnTo>
                  <a:pt x="147995" y="169526"/>
                </a:lnTo>
                <a:cubicBezTo>
                  <a:pt x="153443" y="175446"/>
                  <a:pt x="153033" y="184699"/>
                  <a:pt x="147098" y="190149"/>
                </a:cubicBezTo>
                <a:cubicBezTo>
                  <a:pt x="144294" y="192733"/>
                  <a:pt x="140753" y="194000"/>
                  <a:pt x="137232" y="194000"/>
                </a:cubicBezTo>
                <a:close/>
                <a:moveTo>
                  <a:pt x="36860" y="84455"/>
                </a:moveTo>
                <a:cubicBezTo>
                  <a:pt x="32925" y="84455"/>
                  <a:pt x="28975" y="82858"/>
                  <a:pt x="26093" y="79757"/>
                </a:cubicBezTo>
                <a:lnTo>
                  <a:pt x="19396" y="72429"/>
                </a:lnTo>
                <a:cubicBezTo>
                  <a:pt x="13967" y="66464"/>
                  <a:pt x="14357" y="57256"/>
                  <a:pt x="20293" y="51807"/>
                </a:cubicBezTo>
                <a:cubicBezTo>
                  <a:pt x="26252" y="46357"/>
                  <a:pt x="35474" y="46733"/>
                  <a:pt x="40927" y="52699"/>
                </a:cubicBezTo>
                <a:lnTo>
                  <a:pt x="47623" y="59980"/>
                </a:lnTo>
                <a:cubicBezTo>
                  <a:pt x="53076" y="65947"/>
                  <a:pt x="52668" y="75200"/>
                  <a:pt x="46726" y="80650"/>
                </a:cubicBezTo>
                <a:cubicBezTo>
                  <a:pt x="43922" y="83186"/>
                  <a:pt x="40401" y="84455"/>
                  <a:pt x="36860" y="84455"/>
                </a:cubicBezTo>
                <a:close/>
                <a:moveTo>
                  <a:pt x="150854" y="330319"/>
                </a:moveTo>
                <a:cubicBezTo>
                  <a:pt x="148013" y="330319"/>
                  <a:pt x="145152" y="329473"/>
                  <a:pt x="142640" y="327782"/>
                </a:cubicBezTo>
                <a:lnTo>
                  <a:pt x="133413" y="321487"/>
                </a:lnTo>
                <a:cubicBezTo>
                  <a:pt x="126754" y="316930"/>
                  <a:pt x="125021" y="307817"/>
                  <a:pt x="129576" y="301194"/>
                </a:cubicBezTo>
                <a:cubicBezTo>
                  <a:pt x="134112" y="294524"/>
                  <a:pt x="143204" y="292785"/>
                  <a:pt x="149862" y="297342"/>
                </a:cubicBezTo>
                <a:lnTo>
                  <a:pt x="159089" y="303637"/>
                </a:lnTo>
                <a:cubicBezTo>
                  <a:pt x="165744" y="308194"/>
                  <a:pt x="167458" y="317260"/>
                  <a:pt x="162922" y="323929"/>
                </a:cubicBezTo>
                <a:cubicBezTo>
                  <a:pt x="160100" y="328063"/>
                  <a:pt x="155506" y="330319"/>
                  <a:pt x="150852" y="330319"/>
                </a:cubicBezTo>
                <a:close/>
                <a:moveTo>
                  <a:pt x="96351" y="293302"/>
                </a:moveTo>
                <a:cubicBezTo>
                  <a:pt x="93504" y="293302"/>
                  <a:pt x="90626" y="292457"/>
                  <a:pt x="88114" y="290766"/>
                </a:cubicBezTo>
                <a:lnTo>
                  <a:pt x="14141" y="240126"/>
                </a:lnTo>
                <a:cubicBezTo>
                  <a:pt x="7487" y="235570"/>
                  <a:pt x="5772" y="226456"/>
                  <a:pt x="10328" y="219834"/>
                </a:cubicBezTo>
                <a:cubicBezTo>
                  <a:pt x="14883" y="213163"/>
                  <a:pt x="23970" y="211472"/>
                  <a:pt x="30629" y="216029"/>
                </a:cubicBezTo>
                <a:lnTo>
                  <a:pt x="104602" y="266621"/>
                </a:lnTo>
                <a:cubicBezTo>
                  <a:pt x="111260" y="271177"/>
                  <a:pt x="112955" y="280291"/>
                  <a:pt x="108396" y="286960"/>
                </a:cubicBezTo>
                <a:cubicBezTo>
                  <a:pt x="105574" y="291094"/>
                  <a:pt x="100999" y="293301"/>
                  <a:pt x="96350" y="293301"/>
                </a:cubicBezTo>
                <a:close/>
                <a:moveTo>
                  <a:pt x="842399" y="430880"/>
                </a:moveTo>
                <a:lnTo>
                  <a:pt x="511615" y="589117"/>
                </a:lnTo>
                <a:lnTo>
                  <a:pt x="604079" y="691178"/>
                </a:lnTo>
                <a:lnTo>
                  <a:pt x="936515" y="533001"/>
                </a:lnTo>
                <a:lnTo>
                  <a:pt x="842399" y="430881"/>
                </a:lnTo>
                <a:close/>
                <a:moveTo>
                  <a:pt x="463649" y="589132"/>
                </a:moveTo>
                <a:lnTo>
                  <a:pt x="132878" y="430880"/>
                </a:lnTo>
                <a:lnTo>
                  <a:pt x="38767" y="532999"/>
                </a:lnTo>
                <a:lnTo>
                  <a:pt x="371199" y="691177"/>
                </a:lnTo>
                <a:lnTo>
                  <a:pt x="463649" y="589132"/>
                </a:lnTo>
                <a:close/>
                <a:moveTo>
                  <a:pt x="622065" y="216876"/>
                </a:moveTo>
                <a:cubicBezTo>
                  <a:pt x="621829" y="216876"/>
                  <a:pt x="621595" y="216829"/>
                  <a:pt x="621361" y="216829"/>
                </a:cubicBezTo>
                <a:cubicBezTo>
                  <a:pt x="613390" y="216447"/>
                  <a:pt x="606027" y="215323"/>
                  <a:pt x="599288" y="213468"/>
                </a:cubicBezTo>
                <a:cubicBezTo>
                  <a:pt x="601763" y="222717"/>
                  <a:pt x="607811" y="228500"/>
                  <a:pt x="608166" y="228855"/>
                </a:cubicBezTo>
                <a:cubicBezTo>
                  <a:pt x="614176" y="234257"/>
                  <a:pt x="614646" y="243416"/>
                  <a:pt x="609245" y="249430"/>
                </a:cubicBezTo>
                <a:cubicBezTo>
                  <a:pt x="606381" y="252624"/>
                  <a:pt x="602389" y="254268"/>
                  <a:pt x="598398" y="254268"/>
                </a:cubicBezTo>
                <a:cubicBezTo>
                  <a:pt x="594922" y="254268"/>
                  <a:pt x="591401" y="252999"/>
                  <a:pt x="588583" y="250510"/>
                </a:cubicBezTo>
                <a:cubicBezTo>
                  <a:pt x="587971" y="249925"/>
                  <a:pt x="579006" y="241707"/>
                  <a:pt x="573427" y="227937"/>
                </a:cubicBezTo>
                <a:cubicBezTo>
                  <a:pt x="565381" y="235055"/>
                  <a:pt x="557248" y="241001"/>
                  <a:pt x="549146" y="245948"/>
                </a:cubicBezTo>
                <a:cubicBezTo>
                  <a:pt x="556528" y="257335"/>
                  <a:pt x="564260" y="275753"/>
                  <a:pt x="559279" y="298940"/>
                </a:cubicBezTo>
                <a:cubicBezTo>
                  <a:pt x="557824" y="305798"/>
                  <a:pt x="551765" y="310496"/>
                  <a:pt x="545050" y="310496"/>
                </a:cubicBezTo>
                <a:cubicBezTo>
                  <a:pt x="544018" y="310496"/>
                  <a:pt x="542984" y="310355"/>
                  <a:pt x="541952" y="310168"/>
                </a:cubicBezTo>
                <a:cubicBezTo>
                  <a:pt x="534062" y="308477"/>
                  <a:pt x="529038" y="300726"/>
                  <a:pt x="530727" y="292834"/>
                </a:cubicBezTo>
                <a:cubicBezTo>
                  <a:pt x="534118" y="277009"/>
                  <a:pt x="527204" y="264854"/>
                  <a:pt x="522624" y="258886"/>
                </a:cubicBezTo>
                <a:cubicBezTo>
                  <a:pt x="500581" y="267123"/>
                  <a:pt x="479771" y="269040"/>
                  <a:pt x="462728" y="268361"/>
                </a:cubicBezTo>
                <a:cubicBezTo>
                  <a:pt x="442442" y="267562"/>
                  <a:pt x="425160" y="263100"/>
                  <a:pt x="413279" y="259013"/>
                </a:cubicBezTo>
                <a:cubicBezTo>
                  <a:pt x="409663" y="268314"/>
                  <a:pt x="403792" y="276676"/>
                  <a:pt x="396091" y="283486"/>
                </a:cubicBezTo>
                <a:cubicBezTo>
                  <a:pt x="387041" y="291449"/>
                  <a:pt x="376191" y="296569"/>
                  <a:pt x="364585" y="298476"/>
                </a:cubicBezTo>
                <a:cubicBezTo>
                  <a:pt x="353571" y="309492"/>
                  <a:pt x="347534" y="323377"/>
                  <a:pt x="347534" y="337978"/>
                </a:cubicBezTo>
                <a:cubicBezTo>
                  <a:pt x="347534" y="371517"/>
                  <a:pt x="379281" y="398768"/>
                  <a:pt x="418304" y="398768"/>
                </a:cubicBezTo>
                <a:cubicBezTo>
                  <a:pt x="438639" y="398768"/>
                  <a:pt x="458033" y="391200"/>
                  <a:pt x="471510" y="378001"/>
                </a:cubicBezTo>
                <a:cubicBezTo>
                  <a:pt x="471768" y="377749"/>
                  <a:pt x="472033" y="377511"/>
                  <a:pt x="472304" y="377281"/>
                </a:cubicBezTo>
                <a:cubicBezTo>
                  <a:pt x="476270" y="372378"/>
                  <a:pt x="483148" y="370467"/>
                  <a:pt x="489262" y="373022"/>
                </a:cubicBezTo>
                <a:cubicBezTo>
                  <a:pt x="489966" y="373303"/>
                  <a:pt x="532512" y="390401"/>
                  <a:pt x="586566" y="376544"/>
                </a:cubicBezTo>
                <a:cubicBezTo>
                  <a:pt x="594361" y="374524"/>
                  <a:pt x="602344" y="379221"/>
                  <a:pt x="604317" y="387067"/>
                </a:cubicBezTo>
                <a:cubicBezTo>
                  <a:pt x="606337" y="394861"/>
                  <a:pt x="601594" y="402818"/>
                  <a:pt x="593799" y="404820"/>
                </a:cubicBezTo>
                <a:cubicBezTo>
                  <a:pt x="579325" y="408528"/>
                  <a:pt x="565615" y="410362"/>
                  <a:pt x="553015" y="410968"/>
                </a:cubicBezTo>
                <a:cubicBezTo>
                  <a:pt x="559005" y="416532"/>
                  <a:pt x="568285" y="422261"/>
                  <a:pt x="582621" y="426018"/>
                </a:cubicBezTo>
                <a:cubicBezTo>
                  <a:pt x="604976" y="431876"/>
                  <a:pt x="621599" y="437997"/>
                  <a:pt x="640383" y="451967"/>
                </a:cubicBezTo>
                <a:cubicBezTo>
                  <a:pt x="646864" y="456777"/>
                  <a:pt x="648226" y="465923"/>
                  <a:pt x="643389" y="472397"/>
                </a:cubicBezTo>
                <a:cubicBezTo>
                  <a:pt x="640525" y="476254"/>
                  <a:pt x="636158" y="478287"/>
                  <a:pt x="631697" y="478287"/>
                </a:cubicBezTo>
                <a:cubicBezTo>
                  <a:pt x="628644" y="478287"/>
                  <a:pt x="625592" y="477347"/>
                  <a:pt x="622962" y="475402"/>
                </a:cubicBezTo>
                <a:cubicBezTo>
                  <a:pt x="609578" y="465443"/>
                  <a:pt x="597556" y="460116"/>
                  <a:pt x="575249" y="454273"/>
                </a:cubicBezTo>
                <a:cubicBezTo>
                  <a:pt x="537336" y="444345"/>
                  <a:pt x="522496" y="422677"/>
                  <a:pt x="516834" y="409485"/>
                </a:cubicBezTo>
                <a:cubicBezTo>
                  <a:pt x="504109" y="407819"/>
                  <a:pt x="493963" y="405244"/>
                  <a:pt x="487219" y="403186"/>
                </a:cubicBezTo>
                <a:cubicBezTo>
                  <a:pt x="468721" y="419007"/>
                  <a:pt x="443950" y="427976"/>
                  <a:pt x="418304" y="427976"/>
                </a:cubicBezTo>
                <a:cubicBezTo>
                  <a:pt x="377652" y="427976"/>
                  <a:pt x="342593" y="406038"/>
                  <a:pt x="326983" y="374610"/>
                </a:cubicBezTo>
                <a:cubicBezTo>
                  <a:pt x="321037" y="375181"/>
                  <a:pt x="314436" y="375557"/>
                  <a:pt x="307429" y="375557"/>
                </a:cubicBezTo>
                <a:cubicBezTo>
                  <a:pt x="270189" y="375557"/>
                  <a:pt x="221499" y="364847"/>
                  <a:pt x="195512" y="315383"/>
                </a:cubicBezTo>
                <a:cubicBezTo>
                  <a:pt x="172794" y="272169"/>
                  <a:pt x="177809" y="216724"/>
                  <a:pt x="196426" y="188484"/>
                </a:cubicBezTo>
                <a:cubicBezTo>
                  <a:pt x="194144" y="181934"/>
                  <a:pt x="192939" y="174982"/>
                  <a:pt x="192905" y="167837"/>
                </a:cubicBezTo>
                <a:cubicBezTo>
                  <a:pt x="192825" y="150880"/>
                  <a:pt x="199348" y="134907"/>
                  <a:pt x="211281" y="122835"/>
                </a:cubicBezTo>
                <a:cubicBezTo>
                  <a:pt x="218293" y="115768"/>
                  <a:pt x="226679" y="110552"/>
                  <a:pt x="235840" y="107431"/>
                </a:cubicBezTo>
                <a:cubicBezTo>
                  <a:pt x="238236" y="94346"/>
                  <a:pt x="245036" y="72077"/>
                  <a:pt x="264290" y="55379"/>
                </a:cubicBezTo>
                <a:cubicBezTo>
                  <a:pt x="282756" y="39331"/>
                  <a:pt x="307756" y="32354"/>
                  <a:pt x="338670" y="34592"/>
                </a:cubicBezTo>
                <a:cubicBezTo>
                  <a:pt x="343894" y="29524"/>
                  <a:pt x="350318" y="24310"/>
                  <a:pt x="358099" y="19584"/>
                </a:cubicBezTo>
                <a:cubicBezTo>
                  <a:pt x="399297" y="-5449"/>
                  <a:pt x="448595" y="656"/>
                  <a:pt x="485070" y="11511"/>
                </a:cubicBezTo>
                <a:cubicBezTo>
                  <a:pt x="486321" y="10637"/>
                  <a:pt x="487608" y="9805"/>
                  <a:pt x="488932" y="9015"/>
                </a:cubicBezTo>
                <a:cubicBezTo>
                  <a:pt x="503491" y="325"/>
                  <a:pt x="520537" y="-2212"/>
                  <a:pt x="536973" y="1969"/>
                </a:cubicBezTo>
                <a:cubicBezTo>
                  <a:pt x="552351" y="5846"/>
                  <a:pt x="565005" y="15067"/>
                  <a:pt x="573444" y="27155"/>
                </a:cubicBezTo>
                <a:cubicBezTo>
                  <a:pt x="592653" y="27247"/>
                  <a:pt x="621399" y="38889"/>
                  <a:pt x="642401" y="52044"/>
                </a:cubicBezTo>
                <a:cubicBezTo>
                  <a:pt x="679128" y="75121"/>
                  <a:pt x="702998" y="106972"/>
                  <a:pt x="710253" y="142348"/>
                </a:cubicBezTo>
                <a:cubicBezTo>
                  <a:pt x="713277" y="142977"/>
                  <a:pt x="716275" y="143832"/>
                  <a:pt x="719230" y="144912"/>
                </a:cubicBezTo>
                <a:cubicBezTo>
                  <a:pt x="735149" y="150737"/>
                  <a:pt x="747876" y="162386"/>
                  <a:pt x="755013" y="177747"/>
                </a:cubicBezTo>
                <a:cubicBezTo>
                  <a:pt x="762152" y="193155"/>
                  <a:pt x="762903" y="210395"/>
                  <a:pt x="757079" y="226319"/>
                </a:cubicBezTo>
                <a:cubicBezTo>
                  <a:pt x="756403" y="228168"/>
                  <a:pt x="755648" y="229973"/>
                  <a:pt x="754818" y="231732"/>
                </a:cubicBezTo>
                <a:cubicBezTo>
                  <a:pt x="767934" y="251732"/>
                  <a:pt x="772750" y="275612"/>
                  <a:pt x="768303" y="299225"/>
                </a:cubicBezTo>
                <a:cubicBezTo>
                  <a:pt x="764104" y="321481"/>
                  <a:pt x="752164" y="341023"/>
                  <a:pt x="734435" y="354798"/>
                </a:cubicBezTo>
                <a:cubicBezTo>
                  <a:pt x="728753" y="374602"/>
                  <a:pt x="713110" y="403360"/>
                  <a:pt x="683404" y="420243"/>
                </a:cubicBezTo>
                <a:cubicBezTo>
                  <a:pt x="685847" y="422908"/>
                  <a:pt x="688470" y="425981"/>
                  <a:pt x="691146" y="429454"/>
                </a:cubicBezTo>
                <a:cubicBezTo>
                  <a:pt x="696077" y="435833"/>
                  <a:pt x="694903" y="445006"/>
                  <a:pt x="688516" y="449939"/>
                </a:cubicBezTo>
                <a:cubicBezTo>
                  <a:pt x="685887" y="451995"/>
                  <a:pt x="682740" y="452991"/>
                  <a:pt x="679641" y="452991"/>
                </a:cubicBezTo>
                <a:cubicBezTo>
                  <a:pt x="675274" y="452991"/>
                  <a:pt x="670953" y="451042"/>
                  <a:pt x="668041" y="447321"/>
                </a:cubicBezTo>
                <a:cubicBezTo>
                  <a:pt x="661608" y="438959"/>
                  <a:pt x="655549" y="433559"/>
                  <a:pt x="653176" y="431581"/>
                </a:cubicBezTo>
                <a:cubicBezTo>
                  <a:pt x="648625" y="432531"/>
                  <a:pt x="643865" y="433234"/>
                  <a:pt x="638878" y="433642"/>
                </a:cubicBezTo>
                <a:cubicBezTo>
                  <a:pt x="638455" y="433674"/>
                  <a:pt x="638033" y="433689"/>
                  <a:pt x="637657" y="433689"/>
                </a:cubicBezTo>
                <a:cubicBezTo>
                  <a:pt x="630144" y="433689"/>
                  <a:pt x="623757" y="427907"/>
                  <a:pt x="623100" y="420272"/>
                </a:cubicBezTo>
                <a:cubicBezTo>
                  <a:pt x="622442" y="412236"/>
                  <a:pt x="628406" y="405185"/>
                  <a:pt x="636483" y="404527"/>
                </a:cubicBezTo>
                <a:cubicBezTo>
                  <a:pt x="665138" y="402184"/>
                  <a:pt x="682695" y="387443"/>
                  <a:pt x="693157" y="372989"/>
                </a:cubicBezTo>
                <a:cubicBezTo>
                  <a:pt x="688193" y="373822"/>
                  <a:pt x="683156" y="374243"/>
                  <a:pt x="678090" y="374243"/>
                </a:cubicBezTo>
                <a:cubicBezTo>
                  <a:pt x="672361" y="374243"/>
                  <a:pt x="666631" y="373726"/>
                  <a:pt x="660855" y="372646"/>
                </a:cubicBezTo>
                <a:cubicBezTo>
                  <a:pt x="636717" y="368089"/>
                  <a:pt x="615820" y="354419"/>
                  <a:pt x="601920" y="334127"/>
                </a:cubicBezTo>
                <a:cubicBezTo>
                  <a:pt x="597411" y="327456"/>
                  <a:pt x="599102" y="318344"/>
                  <a:pt x="605769" y="313835"/>
                </a:cubicBezTo>
                <a:cubicBezTo>
                  <a:pt x="612391" y="309278"/>
                  <a:pt x="621502" y="310969"/>
                  <a:pt x="626057" y="317640"/>
                </a:cubicBezTo>
                <a:cubicBezTo>
                  <a:pt x="635496" y="331497"/>
                  <a:pt x="649819" y="340846"/>
                  <a:pt x="666303" y="343946"/>
                </a:cubicBezTo>
                <a:cubicBezTo>
                  <a:pt x="682740" y="347046"/>
                  <a:pt x="699457" y="343523"/>
                  <a:pt x="713311" y="334034"/>
                </a:cubicBezTo>
                <a:cubicBezTo>
                  <a:pt x="727164" y="324592"/>
                  <a:pt x="736509" y="310312"/>
                  <a:pt x="739609" y="293824"/>
                </a:cubicBezTo>
                <a:cubicBezTo>
                  <a:pt x="742058" y="280798"/>
                  <a:pt x="740372" y="267624"/>
                  <a:pt x="734900" y="255832"/>
                </a:cubicBezTo>
                <a:cubicBezTo>
                  <a:pt x="731597" y="258238"/>
                  <a:pt x="728039" y="260345"/>
                  <a:pt x="724252" y="262117"/>
                </a:cubicBezTo>
                <a:cubicBezTo>
                  <a:pt x="722233" y="263010"/>
                  <a:pt x="720166" y="263480"/>
                  <a:pt x="718100" y="263480"/>
                </a:cubicBezTo>
                <a:cubicBezTo>
                  <a:pt x="712559" y="263480"/>
                  <a:pt x="707299" y="260333"/>
                  <a:pt x="704811" y="255025"/>
                </a:cubicBezTo>
                <a:cubicBezTo>
                  <a:pt x="701429" y="247697"/>
                  <a:pt x="704575" y="239007"/>
                  <a:pt x="711901" y="235624"/>
                </a:cubicBezTo>
                <a:cubicBezTo>
                  <a:pt x="720213" y="231772"/>
                  <a:pt x="726507" y="224914"/>
                  <a:pt x="729653" y="216317"/>
                </a:cubicBezTo>
                <a:cubicBezTo>
                  <a:pt x="732799" y="207674"/>
                  <a:pt x="732376" y="198374"/>
                  <a:pt x="728526" y="190106"/>
                </a:cubicBezTo>
                <a:cubicBezTo>
                  <a:pt x="724676" y="181791"/>
                  <a:pt x="717819" y="175496"/>
                  <a:pt x="709225" y="172349"/>
                </a:cubicBezTo>
                <a:cubicBezTo>
                  <a:pt x="700631" y="169202"/>
                  <a:pt x="691333" y="169625"/>
                  <a:pt x="683021" y="173476"/>
                </a:cubicBezTo>
                <a:cubicBezTo>
                  <a:pt x="675695" y="176859"/>
                  <a:pt x="667007" y="173710"/>
                  <a:pt x="663626" y="166382"/>
                </a:cubicBezTo>
                <a:cubicBezTo>
                  <a:pt x="660244" y="159055"/>
                  <a:pt x="663391" y="150364"/>
                  <a:pt x="670717" y="146982"/>
                </a:cubicBezTo>
                <a:cubicBezTo>
                  <a:pt x="673915" y="145495"/>
                  <a:pt x="677193" y="144287"/>
                  <a:pt x="680526" y="143354"/>
                </a:cubicBezTo>
                <a:cubicBezTo>
                  <a:pt x="673116" y="115288"/>
                  <a:pt x="653011" y="95469"/>
                  <a:pt x="636483" y="83331"/>
                </a:cubicBezTo>
                <a:cubicBezTo>
                  <a:pt x="617584" y="69482"/>
                  <a:pt x="597626" y="61464"/>
                  <a:pt x="584689" y="58124"/>
                </a:cubicBezTo>
                <a:cubicBezTo>
                  <a:pt x="585275" y="64954"/>
                  <a:pt x="584760" y="71994"/>
                  <a:pt x="582994" y="79010"/>
                </a:cubicBezTo>
                <a:cubicBezTo>
                  <a:pt x="581350" y="85633"/>
                  <a:pt x="575387" y="90049"/>
                  <a:pt x="568858" y="90049"/>
                </a:cubicBezTo>
                <a:cubicBezTo>
                  <a:pt x="567684" y="90049"/>
                  <a:pt x="566463" y="89907"/>
                  <a:pt x="565290" y="89626"/>
                </a:cubicBezTo>
                <a:cubicBezTo>
                  <a:pt x="557447" y="87653"/>
                  <a:pt x="552752" y="79714"/>
                  <a:pt x="554724" y="71869"/>
                </a:cubicBezTo>
                <a:cubicBezTo>
                  <a:pt x="559326" y="53550"/>
                  <a:pt x="548149" y="34900"/>
                  <a:pt x="529833" y="30296"/>
                </a:cubicBezTo>
                <a:cubicBezTo>
                  <a:pt x="520958" y="28042"/>
                  <a:pt x="511753" y="29403"/>
                  <a:pt x="503911" y="34101"/>
                </a:cubicBezTo>
                <a:cubicBezTo>
                  <a:pt x="501989" y="35254"/>
                  <a:pt x="500202" y="36571"/>
                  <a:pt x="498566" y="38035"/>
                </a:cubicBezTo>
                <a:cubicBezTo>
                  <a:pt x="498262" y="38343"/>
                  <a:pt x="497946" y="38638"/>
                  <a:pt x="497617" y="38916"/>
                </a:cubicBezTo>
                <a:cubicBezTo>
                  <a:pt x="493075" y="43302"/>
                  <a:pt x="489819" y="48871"/>
                  <a:pt x="488225" y="55145"/>
                </a:cubicBezTo>
                <a:cubicBezTo>
                  <a:pt x="486300" y="62943"/>
                  <a:pt x="478316" y="67687"/>
                  <a:pt x="470521" y="65714"/>
                </a:cubicBezTo>
                <a:cubicBezTo>
                  <a:pt x="462725" y="63741"/>
                  <a:pt x="457983" y="55849"/>
                  <a:pt x="459955" y="48004"/>
                </a:cubicBezTo>
                <a:cubicBezTo>
                  <a:pt x="460992" y="43878"/>
                  <a:pt x="462417" y="39915"/>
                  <a:pt x="464199" y="36155"/>
                </a:cubicBezTo>
                <a:cubicBezTo>
                  <a:pt x="402231" y="21469"/>
                  <a:pt x="369930" y="43439"/>
                  <a:pt x="355641" y="58952"/>
                </a:cubicBezTo>
                <a:cubicBezTo>
                  <a:pt x="355303" y="59370"/>
                  <a:pt x="354946" y="59768"/>
                  <a:pt x="354566" y="60145"/>
                </a:cubicBezTo>
                <a:cubicBezTo>
                  <a:pt x="348761" y="66725"/>
                  <a:pt x="346294" y="71872"/>
                  <a:pt x="346216" y="72055"/>
                </a:cubicBezTo>
                <a:cubicBezTo>
                  <a:pt x="343727" y="77410"/>
                  <a:pt x="338468" y="80557"/>
                  <a:pt x="332926" y="80557"/>
                </a:cubicBezTo>
                <a:cubicBezTo>
                  <a:pt x="330859" y="80557"/>
                  <a:pt x="328793" y="80134"/>
                  <a:pt x="326868" y="79241"/>
                </a:cubicBezTo>
                <a:cubicBezTo>
                  <a:pt x="320785" y="76451"/>
                  <a:pt x="317548" y="70079"/>
                  <a:pt x="318473" y="63819"/>
                </a:cubicBezTo>
                <a:cubicBezTo>
                  <a:pt x="304180" y="65142"/>
                  <a:pt x="292516" y="69637"/>
                  <a:pt x="283616" y="77268"/>
                </a:cubicBezTo>
                <a:cubicBezTo>
                  <a:pt x="274003" y="85507"/>
                  <a:pt x="269016" y="96279"/>
                  <a:pt x="266439" y="104833"/>
                </a:cubicBezTo>
                <a:cubicBezTo>
                  <a:pt x="279470" y="106898"/>
                  <a:pt x="291481" y="112972"/>
                  <a:pt x="301040" y="122458"/>
                </a:cubicBezTo>
                <a:cubicBezTo>
                  <a:pt x="306769" y="128142"/>
                  <a:pt x="306816" y="137350"/>
                  <a:pt x="301134" y="143080"/>
                </a:cubicBezTo>
                <a:cubicBezTo>
                  <a:pt x="295452" y="148811"/>
                  <a:pt x="286201" y="148858"/>
                  <a:pt x="280470" y="143175"/>
                </a:cubicBezTo>
                <a:cubicBezTo>
                  <a:pt x="274036" y="136787"/>
                  <a:pt x="265452" y="133263"/>
                  <a:pt x="256361" y="133263"/>
                </a:cubicBezTo>
                <a:cubicBezTo>
                  <a:pt x="256324" y="133263"/>
                  <a:pt x="256266" y="133263"/>
                  <a:pt x="256206" y="133263"/>
                </a:cubicBezTo>
                <a:cubicBezTo>
                  <a:pt x="247058" y="133310"/>
                  <a:pt x="238473" y="136927"/>
                  <a:pt x="232031" y="143409"/>
                </a:cubicBezTo>
                <a:cubicBezTo>
                  <a:pt x="225588" y="149938"/>
                  <a:pt x="222066" y="158535"/>
                  <a:pt x="222103" y="167695"/>
                </a:cubicBezTo>
                <a:cubicBezTo>
                  <a:pt x="222142" y="176856"/>
                  <a:pt x="225743" y="185452"/>
                  <a:pt x="232242" y="191887"/>
                </a:cubicBezTo>
                <a:cubicBezTo>
                  <a:pt x="237986" y="197571"/>
                  <a:pt x="238027" y="206824"/>
                  <a:pt x="232341" y="212556"/>
                </a:cubicBezTo>
                <a:cubicBezTo>
                  <a:pt x="229500" y="215422"/>
                  <a:pt x="225743" y="216877"/>
                  <a:pt x="221968" y="216877"/>
                </a:cubicBezTo>
                <a:cubicBezTo>
                  <a:pt x="219742" y="216877"/>
                  <a:pt x="217511" y="216368"/>
                  <a:pt x="215467" y="215348"/>
                </a:cubicBezTo>
                <a:cubicBezTo>
                  <a:pt x="207543" y="236844"/>
                  <a:pt x="206067" y="272713"/>
                  <a:pt x="221342" y="301807"/>
                </a:cubicBezTo>
                <a:cubicBezTo>
                  <a:pt x="238308" y="334077"/>
                  <a:pt x="271860" y="349264"/>
                  <a:pt x="318723" y="346019"/>
                </a:cubicBezTo>
                <a:cubicBezTo>
                  <a:pt x="318461" y="343369"/>
                  <a:pt x="318320" y="340689"/>
                  <a:pt x="318320" y="337978"/>
                </a:cubicBezTo>
                <a:cubicBezTo>
                  <a:pt x="318320" y="322586"/>
                  <a:pt x="322553" y="307831"/>
                  <a:pt x="330541" y="294752"/>
                </a:cubicBezTo>
                <a:cubicBezTo>
                  <a:pt x="324414" y="292289"/>
                  <a:pt x="318778" y="288902"/>
                  <a:pt x="313790" y="284771"/>
                </a:cubicBezTo>
                <a:cubicBezTo>
                  <a:pt x="304928" y="288249"/>
                  <a:pt x="296717" y="289547"/>
                  <a:pt x="289393" y="289547"/>
                </a:cubicBezTo>
                <a:cubicBezTo>
                  <a:pt x="280188" y="289547"/>
                  <a:pt x="272346" y="287480"/>
                  <a:pt x="266334" y="285038"/>
                </a:cubicBezTo>
                <a:cubicBezTo>
                  <a:pt x="253711" y="279964"/>
                  <a:pt x="246278" y="272119"/>
                  <a:pt x="245460" y="271273"/>
                </a:cubicBezTo>
                <a:lnTo>
                  <a:pt x="266899" y="251450"/>
                </a:lnTo>
                <a:lnTo>
                  <a:pt x="266804" y="251308"/>
                </a:lnTo>
                <a:cubicBezTo>
                  <a:pt x="268162" y="252705"/>
                  <a:pt x="278621" y="262754"/>
                  <a:pt x="295399" y="259750"/>
                </a:cubicBezTo>
                <a:cubicBezTo>
                  <a:pt x="291886" y="251149"/>
                  <a:pt x="290211" y="241647"/>
                  <a:pt x="290849" y="231767"/>
                </a:cubicBezTo>
                <a:cubicBezTo>
                  <a:pt x="291366" y="223735"/>
                  <a:pt x="298222" y="217629"/>
                  <a:pt x="306346" y="218144"/>
                </a:cubicBezTo>
                <a:cubicBezTo>
                  <a:pt x="314376" y="218661"/>
                  <a:pt x="320482" y="225614"/>
                  <a:pt x="319965" y="233646"/>
                </a:cubicBezTo>
                <a:cubicBezTo>
                  <a:pt x="318791" y="252482"/>
                  <a:pt x="333161" y="268829"/>
                  <a:pt x="351993" y="270003"/>
                </a:cubicBezTo>
                <a:cubicBezTo>
                  <a:pt x="361150" y="270613"/>
                  <a:pt x="369931" y="267608"/>
                  <a:pt x="376787" y="261548"/>
                </a:cubicBezTo>
                <a:cubicBezTo>
                  <a:pt x="383690" y="255489"/>
                  <a:pt x="387776" y="247127"/>
                  <a:pt x="388340" y="238014"/>
                </a:cubicBezTo>
                <a:cubicBezTo>
                  <a:pt x="388668" y="233034"/>
                  <a:pt x="391486" y="228572"/>
                  <a:pt x="395807" y="226176"/>
                </a:cubicBezTo>
                <a:cubicBezTo>
                  <a:pt x="400174" y="223781"/>
                  <a:pt x="405435" y="223687"/>
                  <a:pt x="409801" y="226035"/>
                </a:cubicBezTo>
                <a:cubicBezTo>
                  <a:pt x="413363" y="227907"/>
                  <a:pt x="496468" y="270304"/>
                  <a:pt x="566549" y="193743"/>
                </a:cubicBezTo>
                <a:cubicBezTo>
                  <a:pt x="566170" y="193317"/>
                  <a:pt x="565798" y="192886"/>
                  <a:pt x="565429" y="192448"/>
                </a:cubicBezTo>
                <a:cubicBezTo>
                  <a:pt x="546551" y="169948"/>
                  <a:pt x="549978" y="140682"/>
                  <a:pt x="550167" y="139461"/>
                </a:cubicBezTo>
                <a:cubicBezTo>
                  <a:pt x="551199" y="131474"/>
                  <a:pt x="558479" y="125791"/>
                  <a:pt x="566462" y="126825"/>
                </a:cubicBezTo>
                <a:cubicBezTo>
                  <a:pt x="574446" y="127858"/>
                  <a:pt x="580128" y="135093"/>
                  <a:pt x="579141" y="143078"/>
                </a:cubicBezTo>
                <a:cubicBezTo>
                  <a:pt x="579094" y="143547"/>
                  <a:pt x="577309" y="161351"/>
                  <a:pt x="587924" y="173846"/>
                </a:cubicBezTo>
                <a:cubicBezTo>
                  <a:pt x="595062" y="182254"/>
                  <a:pt x="606802" y="186905"/>
                  <a:pt x="622769" y="187656"/>
                </a:cubicBezTo>
                <a:cubicBezTo>
                  <a:pt x="630798" y="188032"/>
                  <a:pt x="637044" y="194889"/>
                  <a:pt x="636622" y="202970"/>
                </a:cubicBezTo>
                <a:cubicBezTo>
                  <a:pt x="636246" y="210768"/>
                  <a:pt x="629813" y="216874"/>
                  <a:pt x="622065" y="216874"/>
                </a:cubicBezTo>
                <a:close/>
                <a:moveTo>
                  <a:pt x="507479" y="360711"/>
                </a:moveTo>
                <a:cubicBezTo>
                  <a:pt x="500810" y="360711"/>
                  <a:pt x="494753" y="356107"/>
                  <a:pt x="493250" y="349297"/>
                </a:cubicBezTo>
                <a:cubicBezTo>
                  <a:pt x="491384" y="340851"/>
                  <a:pt x="485262" y="336410"/>
                  <a:pt x="481302" y="334367"/>
                </a:cubicBezTo>
                <a:cubicBezTo>
                  <a:pt x="469793" y="345466"/>
                  <a:pt x="454176" y="352209"/>
                  <a:pt x="437274" y="352209"/>
                </a:cubicBezTo>
                <a:cubicBezTo>
                  <a:pt x="435536" y="352209"/>
                  <a:pt x="433798" y="352162"/>
                  <a:pt x="432014" y="352022"/>
                </a:cubicBezTo>
                <a:cubicBezTo>
                  <a:pt x="417363" y="350801"/>
                  <a:pt x="403461" y="344506"/>
                  <a:pt x="392942" y="334218"/>
                </a:cubicBezTo>
                <a:cubicBezTo>
                  <a:pt x="387166" y="328582"/>
                  <a:pt x="387072" y="319374"/>
                  <a:pt x="392707" y="313596"/>
                </a:cubicBezTo>
                <a:cubicBezTo>
                  <a:pt x="398296" y="307818"/>
                  <a:pt x="407547" y="307677"/>
                  <a:pt x="413323" y="313315"/>
                </a:cubicBezTo>
                <a:cubicBezTo>
                  <a:pt x="419099" y="318904"/>
                  <a:pt x="426378" y="322240"/>
                  <a:pt x="434409" y="322898"/>
                </a:cubicBezTo>
                <a:cubicBezTo>
                  <a:pt x="453240" y="324448"/>
                  <a:pt x="469818" y="310402"/>
                  <a:pt x="471368" y="291565"/>
                </a:cubicBezTo>
                <a:cubicBezTo>
                  <a:pt x="472026" y="283533"/>
                  <a:pt x="479070" y="277520"/>
                  <a:pt x="487100" y="278178"/>
                </a:cubicBezTo>
                <a:cubicBezTo>
                  <a:pt x="495177" y="278835"/>
                  <a:pt x="501142" y="285882"/>
                  <a:pt x="500483" y="293961"/>
                </a:cubicBezTo>
                <a:cubicBezTo>
                  <a:pt x="500031" y="299462"/>
                  <a:pt x="498882" y="304739"/>
                  <a:pt x="497137" y="309720"/>
                </a:cubicBezTo>
                <a:cubicBezTo>
                  <a:pt x="507109" y="315550"/>
                  <a:pt x="518011" y="326121"/>
                  <a:pt x="521758" y="342955"/>
                </a:cubicBezTo>
                <a:cubicBezTo>
                  <a:pt x="523494" y="350799"/>
                  <a:pt x="518563" y="358597"/>
                  <a:pt x="510675" y="360381"/>
                </a:cubicBezTo>
                <a:cubicBezTo>
                  <a:pt x="509594" y="360617"/>
                  <a:pt x="508562" y="360710"/>
                  <a:pt x="507482" y="360710"/>
                </a:cubicBezTo>
                <a:close/>
                <a:moveTo>
                  <a:pt x="472164" y="215466"/>
                </a:moveTo>
                <a:lnTo>
                  <a:pt x="447228" y="200246"/>
                </a:lnTo>
                <a:lnTo>
                  <a:pt x="447134" y="200387"/>
                </a:lnTo>
                <a:cubicBezTo>
                  <a:pt x="448245" y="198477"/>
                  <a:pt x="457040" y="181938"/>
                  <a:pt x="443203" y="163735"/>
                </a:cubicBezTo>
                <a:cubicBezTo>
                  <a:pt x="441947" y="163713"/>
                  <a:pt x="440689" y="163660"/>
                  <a:pt x="439433" y="163558"/>
                </a:cubicBezTo>
                <a:cubicBezTo>
                  <a:pt x="431402" y="162891"/>
                  <a:pt x="423622" y="160694"/>
                  <a:pt x="416494" y="157169"/>
                </a:cubicBezTo>
                <a:cubicBezTo>
                  <a:pt x="411989" y="164899"/>
                  <a:pt x="405846" y="171637"/>
                  <a:pt x="398343" y="176947"/>
                </a:cubicBezTo>
                <a:cubicBezTo>
                  <a:pt x="387589" y="184556"/>
                  <a:pt x="374721" y="188596"/>
                  <a:pt x="361666" y="188596"/>
                </a:cubicBezTo>
                <a:cubicBezTo>
                  <a:pt x="360117" y="188596"/>
                  <a:pt x="358520" y="188549"/>
                  <a:pt x="356971" y="188454"/>
                </a:cubicBezTo>
                <a:cubicBezTo>
                  <a:pt x="348941" y="187844"/>
                  <a:pt x="342882" y="180845"/>
                  <a:pt x="343493" y="172764"/>
                </a:cubicBezTo>
                <a:cubicBezTo>
                  <a:pt x="344103" y="164732"/>
                  <a:pt x="351100" y="158719"/>
                  <a:pt x="359131" y="159330"/>
                </a:cubicBezTo>
                <a:cubicBezTo>
                  <a:pt x="367161" y="159894"/>
                  <a:pt x="374864" y="157780"/>
                  <a:pt x="381437" y="153129"/>
                </a:cubicBezTo>
                <a:cubicBezTo>
                  <a:pt x="388951" y="147821"/>
                  <a:pt x="393882" y="139929"/>
                  <a:pt x="395431" y="130910"/>
                </a:cubicBezTo>
                <a:cubicBezTo>
                  <a:pt x="396981" y="121891"/>
                  <a:pt x="394914" y="112825"/>
                  <a:pt x="389608" y="105356"/>
                </a:cubicBezTo>
                <a:cubicBezTo>
                  <a:pt x="384958" y="98779"/>
                  <a:pt x="386555" y="89666"/>
                  <a:pt x="393129" y="84969"/>
                </a:cubicBezTo>
                <a:cubicBezTo>
                  <a:pt x="399704" y="80318"/>
                  <a:pt x="408815" y="81869"/>
                  <a:pt x="413464" y="88492"/>
                </a:cubicBezTo>
                <a:cubicBezTo>
                  <a:pt x="421830" y="100263"/>
                  <a:pt x="425827" y="114218"/>
                  <a:pt x="425052" y="128438"/>
                </a:cubicBezTo>
                <a:cubicBezTo>
                  <a:pt x="429983" y="131869"/>
                  <a:pt x="435701" y="133932"/>
                  <a:pt x="441829" y="134433"/>
                </a:cubicBezTo>
                <a:cubicBezTo>
                  <a:pt x="460660" y="135982"/>
                  <a:pt x="477190" y="121891"/>
                  <a:pt x="478787" y="103053"/>
                </a:cubicBezTo>
                <a:cubicBezTo>
                  <a:pt x="479397" y="95021"/>
                  <a:pt x="486442" y="89054"/>
                  <a:pt x="494520" y="89713"/>
                </a:cubicBezTo>
                <a:cubicBezTo>
                  <a:pt x="502550" y="90370"/>
                  <a:pt x="508515" y="97416"/>
                  <a:pt x="507858" y="105450"/>
                </a:cubicBezTo>
                <a:cubicBezTo>
                  <a:pt x="505986" y="128238"/>
                  <a:pt x="492272" y="147233"/>
                  <a:pt x="473272" y="156889"/>
                </a:cubicBezTo>
                <a:cubicBezTo>
                  <a:pt x="479967" y="170070"/>
                  <a:pt x="480658" y="182467"/>
                  <a:pt x="479681" y="191601"/>
                </a:cubicBezTo>
                <a:cubicBezTo>
                  <a:pt x="478272" y="205130"/>
                  <a:pt x="472778" y="214430"/>
                  <a:pt x="472167" y="215464"/>
                </a:cubicBezTo>
                <a:close/>
              </a:path>
            </a:pathLst>
          </a:custGeom>
          <a:gradFill>
            <a:gsLst>
              <a:gs pos="3500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1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EFFECT">
            <a:extLst>
              <a:ext uri="{FF2B5EF4-FFF2-40B4-BE49-F238E27FC236}">
                <a16:creationId xmlns="" xmlns:a16="http://schemas.microsoft.com/office/drawing/2014/main" id="{7D976B11-4F58-4287-A9D3-6F17EC028283}"/>
              </a:ext>
            </a:extLst>
          </p:cNvPr>
          <p:cNvSpPr/>
          <p:nvPr/>
        </p:nvSpPr>
        <p:spPr>
          <a:xfrm>
            <a:off x="1488391" y="757779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EFFECT">
            <a:extLst>
              <a:ext uri="{FF2B5EF4-FFF2-40B4-BE49-F238E27FC236}">
                <a16:creationId xmlns="" xmlns:a16="http://schemas.microsoft.com/office/drawing/2014/main" id="{997CD688-B9AF-4712-B449-9AC610F3FB99}"/>
              </a:ext>
            </a:extLst>
          </p:cNvPr>
          <p:cNvSpPr/>
          <p:nvPr/>
        </p:nvSpPr>
        <p:spPr>
          <a:xfrm flipH="1">
            <a:off x="7258050" y="5278109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EFFECT">
            <a:extLst>
              <a:ext uri="{FF2B5EF4-FFF2-40B4-BE49-F238E27FC236}">
                <a16:creationId xmlns="" xmlns:a16="http://schemas.microsoft.com/office/drawing/2014/main" id="{519D1CB5-806E-4FF1-B460-F4F6BC2ECA9C}"/>
              </a:ext>
            </a:extLst>
          </p:cNvPr>
          <p:cNvSpPr/>
          <p:nvPr/>
        </p:nvSpPr>
        <p:spPr>
          <a:xfrm>
            <a:off x="8205628" y="606504"/>
            <a:ext cx="533400" cy="533400"/>
          </a:xfrm>
          <a:prstGeom prst="mathMultiply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FFECT">
            <a:extLst>
              <a:ext uri="{FF2B5EF4-FFF2-40B4-BE49-F238E27FC236}">
                <a16:creationId xmlns="" xmlns:a16="http://schemas.microsoft.com/office/drawing/2014/main" id="{AC05730B-A8E5-495F-9626-988B65CCC625}"/>
              </a:ext>
            </a:extLst>
          </p:cNvPr>
          <p:cNvSpPr>
            <a:spLocks/>
          </p:cNvSpPr>
          <p:nvPr/>
        </p:nvSpPr>
        <p:spPr bwMode="auto">
          <a:xfrm>
            <a:off x="5477087" y="4853756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EFFECT">
            <a:extLst>
              <a:ext uri="{FF2B5EF4-FFF2-40B4-BE49-F238E27FC236}">
                <a16:creationId xmlns="" xmlns:a16="http://schemas.microsoft.com/office/drawing/2014/main" id="{746CCB46-233F-433E-A90B-D4FAD00BF8B5}"/>
              </a:ext>
            </a:extLst>
          </p:cNvPr>
          <p:cNvSpPr/>
          <p:nvPr/>
        </p:nvSpPr>
        <p:spPr>
          <a:xfrm rot="19154394">
            <a:off x="11106905" y="1218075"/>
            <a:ext cx="381000" cy="381000"/>
          </a:xfrm>
          <a:prstGeom prst="rect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FFECT">
            <a:extLst>
              <a:ext uri="{FF2B5EF4-FFF2-40B4-BE49-F238E27FC236}">
                <a16:creationId xmlns="" xmlns:a16="http://schemas.microsoft.com/office/drawing/2014/main" id="{7A61EA72-504A-43C8-8A05-93E8E77D2145}"/>
              </a:ext>
            </a:extLst>
          </p:cNvPr>
          <p:cNvSpPr>
            <a:spLocks/>
          </p:cNvSpPr>
          <p:nvPr/>
        </p:nvSpPr>
        <p:spPr bwMode="auto">
          <a:xfrm>
            <a:off x="9707150" y="735860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EFFECT">
            <a:extLst>
              <a:ext uri="{FF2B5EF4-FFF2-40B4-BE49-F238E27FC236}">
                <a16:creationId xmlns="" xmlns:a16="http://schemas.microsoft.com/office/drawing/2014/main" id="{5D6FF5B3-E064-436E-852C-2994E2041A5E}"/>
              </a:ext>
            </a:extLst>
          </p:cNvPr>
          <p:cNvSpPr/>
          <p:nvPr/>
        </p:nvSpPr>
        <p:spPr>
          <a:xfrm>
            <a:off x="6322938" y="5950422"/>
            <a:ext cx="464058" cy="400050"/>
          </a:xfrm>
          <a:prstGeom prst="triangle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">
            <a:extLst>
              <a:ext uri="{FF2B5EF4-FFF2-40B4-BE49-F238E27FC236}">
                <a16:creationId xmlns="" xmlns:a16="http://schemas.microsoft.com/office/drawing/2014/main" id="{389BEB9A-EBCB-4782-A681-02B39293AA1D}"/>
              </a:ext>
            </a:extLst>
          </p:cNvPr>
          <p:cNvSpPr/>
          <p:nvPr/>
        </p:nvSpPr>
        <p:spPr>
          <a:xfrm>
            <a:off x="4758331" y="4700200"/>
            <a:ext cx="36065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/>
              <a:t>O ensino do Direito possui um grande potencial de transformação social, atuando como </a:t>
            </a:r>
            <a:r>
              <a:rPr lang="pt-BR" sz="1600" b="1" dirty="0" smtClean="0">
                <a:solidFill>
                  <a:schemeClr val="accent1"/>
                </a:solidFill>
              </a:rPr>
              <a:t>ferramenta para promover a inclusão e o acesso à justiça.</a:t>
            </a:r>
            <a:r>
              <a:rPr lang="pt-BR" sz="1600" b="1" dirty="0" smtClean="0"/>
              <a:t> Ao capacitar estudantes de diversas origens, ele pode </a:t>
            </a:r>
            <a:r>
              <a:rPr lang="pt-BR" sz="1600" b="1" dirty="0" err="1" smtClean="0">
                <a:solidFill>
                  <a:schemeClr val="accent1"/>
                </a:solidFill>
              </a:rPr>
              <a:t>empoderar</a:t>
            </a:r>
            <a:r>
              <a:rPr lang="pt-BR" sz="1600" b="1" dirty="0" smtClean="0">
                <a:solidFill>
                  <a:schemeClr val="accent1"/>
                </a:solidFill>
              </a:rPr>
              <a:t> grupos marginalizados e impulsionar a redução das desigualdades.</a:t>
            </a:r>
            <a:endParaRPr lang="pt-BR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5894873"/>
      </p:ext>
    </p:extLst>
  </p:cSld>
  <p:clrMapOvr>
    <a:masterClrMapping/>
  </p:clrMapOvr>
  <p:transition spd="med" advClick="0" advTm="1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xit" presetSubtype="2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8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06679 0.07825 " pathEditMode="relative" rAng="0" ptsTypes="AA">
                                      <p:cBhvr>
                                        <p:cTn id="61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391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6276 0.10579 " pathEditMode="relative" rAng="0" ptsTypes="AA">
                                      <p:cBhvr>
                                        <p:cTn id="63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527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17344 -0.0132 " pathEditMode="relative" rAng="0" ptsTypes="AA">
                                      <p:cBhvr>
                                        <p:cTn id="65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67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/>
      <p:bldP spid="11" grpId="0"/>
      <p:bldP spid="19" grpId="0"/>
      <p:bldP spid="22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34" grpId="2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DC5B0A01-6353-4423-943F-827F2E1FCB92}"/>
              </a:ext>
            </a:extLst>
          </p:cNvPr>
          <p:cNvSpPr/>
          <p:nvPr/>
        </p:nvSpPr>
        <p:spPr>
          <a:xfrm>
            <a:off x="4759" y="200015"/>
            <a:ext cx="12182482" cy="5072195"/>
          </a:xfrm>
          <a:custGeom>
            <a:avLst/>
            <a:gdLst>
              <a:gd name="connsiteX0" fmla="*/ 0 w 12182482"/>
              <a:gd name="connsiteY0" fmla="*/ 0 h 5072195"/>
              <a:gd name="connsiteX1" fmla="*/ 12182482 w 12182482"/>
              <a:gd name="connsiteY1" fmla="*/ 0 h 5072195"/>
              <a:gd name="connsiteX2" fmla="*/ 12182482 w 12182482"/>
              <a:gd name="connsiteY2" fmla="*/ 5072195 h 5072195"/>
              <a:gd name="connsiteX3" fmla="*/ 6091242 w 12182482"/>
              <a:gd name="connsiteY3" fmla="*/ 2982424 h 5072195"/>
              <a:gd name="connsiteX4" fmla="*/ 0 w 12182482"/>
              <a:gd name="connsiteY4" fmla="*/ 5072195 h 5072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2482" h="5072195">
                <a:moveTo>
                  <a:pt x="0" y="0"/>
                </a:moveTo>
                <a:lnTo>
                  <a:pt x="12182482" y="0"/>
                </a:lnTo>
                <a:lnTo>
                  <a:pt x="12182482" y="5072195"/>
                </a:lnTo>
                <a:cubicBezTo>
                  <a:pt x="10833177" y="3807977"/>
                  <a:pt x="8607875" y="2982424"/>
                  <a:pt x="6091242" y="2982424"/>
                </a:cubicBezTo>
                <a:cubicBezTo>
                  <a:pt x="3574606" y="2982424"/>
                  <a:pt x="1349305" y="3807977"/>
                  <a:pt x="0" y="507219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living room with a computer&#10;&#10;Description automatically generated">
            <a:extLst>
              <a:ext uri="{FF2B5EF4-FFF2-40B4-BE49-F238E27FC236}">
                <a16:creationId xmlns="" xmlns:a16="http://schemas.microsoft.com/office/drawing/2014/main" id="{FD8FAA71-83B8-4928-9FB2-B2143A26AF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898" b="9876"/>
          <a:stretch/>
        </p:blipFill>
        <p:spPr>
          <a:xfrm>
            <a:off x="951083" y="0"/>
            <a:ext cx="10116461" cy="4212000"/>
          </a:xfrm>
        </p:spPr>
      </p:pic>
      <p:sp>
        <p:nvSpPr>
          <p:cNvPr id="8" name="TEXT">
            <a:extLst>
              <a:ext uri="{FF2B5EF4-FFF2-40B4-BE49-F238E27FC236}">
                <a16:creationId xmlns="" xmlns:a16="http://schemas.microsoft.com/office/drawing/2014/main" id="{86910182-2EE0-42AE-AEA7-B99155C4EB36}"/>
              </a:ext>
            </a:extLst>
          </p:cNvPr>
          <p:cNvSpPr txBox="1"/>
          <p:nvPr/>
        </p:nvSpPr>
        <p:spPr>
          <a:xfrm>
            <a:off x="287079" y="2354036"/>
            <a:ext cx="10100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Desafios</a:t>
            </a:r>
            <a:r>
              <a:rPr lang="en-US" sz="54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no </a:t>
            </a:r>
            <a:r>
              <a:rPr lang="en-US" sz="54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acesso</a:t>
            </a:r>
            <a:r>
              <a:rPr lang="en-US" sz="54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à </a:t>
            </a:r>
            <a:r>
              <a:rPr lang="en-US" sz="5400" b="1" spc="-150" dirty="0" err="1" smtClean="0">
                <a:solidFill>
                  <a:schemeClr val="accent5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Educação</a:t>
            </a:r>
            <a:r>
              <a:rPr lang="en-US" sz="5400" b="1" spc="-150" dirty="0" smtClean="0">
                <a:solidFill>
                  <a:schemeClr val="accent5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5400" b="1" spc="-150" dirty="0" err="1" smtClean="0">
                <a:solidFill>
                  <a:schemeClr val="accent5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Jurídica</a:t>
            </a:r>
            <a:r>
              <a:rPr lang="en-US" sz="5400" b="1" spc="-150" dirty="0" smtClean="0">
                <a:solidFill>
                  <a:schemeClr val="accent5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:</a:t>
            </a:r>
            <a:endParaRPr lang="en-US" sz="5400" b="1" spc="-150" dirty="0">
              <a:solidFill>
                <a:schemeClr val="accent5"/>
              </a:soli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11" name="EFFECT">
            <a:extLst>
              <a:ext uri="{FF2B5EF4-FFF2-40B4-BE49-F238E27FC236}">
                <a16:creationId xmlns="" xmlns:a16="http://schemas.microsoft.com/office/drawing/2014/main" id="{4D8BB399-F871-4A83-AE6F-BFB845ED96FC}"/>
              </a:ext>
            </a:extLst>
          </p:cNvPr>
          <p:cNvSpPr/>
          <p:nvPr/>
        </p:nvSpPr>
        <p:spPr>
          <a:xfrm>
            <a:off x="1488391" y="757779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EFFECT">
            <a:extLst>
              <a:ext uri="{FF2B5EF4-FFF2-40B4-BE49-F238E27FC236}">
                <a16:creationId xmlns="" xmlns:a16="http://schemas.microsoft.com/office/drawing/2014/main" id="{3D6923FF-81CF-4102-9D0A-FC896D9E2034}"/>
              </a:ext>
            </a:extLst>
          </p:cNvPr>
          <p:cNvSpPr/>
          <p:nvPr/>
        </p:nvSpPr>
        <p:spPr>
          <a:xfrm flipH="1">
            <a:off x="10516355" y="2205525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EFFECT">
            <a:extLst>
              <a:ext uri="{FF2B5EF4-FFF2-40B4-BE49-F238E27FC236}">
                <a16:creationId xmlns="" xmlns:a16="http://schemas.microsoft.com/office/drawing/2014/main" id="{700BEF65-840E-4258-8AA3-91A82B8DB96B}"/>
              </a:ext>
            </a:extLst>
          </p:cNvPr>
          <p:cNvSpPr/>
          <p:nvPr/>
        </p:nvSpPr>
        <p:spPr>
          <a:xfrm>
            <a:off x="4672399" y="5479781"/>
            <a:ext cx="533400" cy="533400"/>
          </a:xfrm>
          <a:prstGeom prst="mathMultiply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FFECT">
            <a:extLst>
              <a:ext uri="{FF2B5EF4-FFF2-40B4-BE49-F238E27FC236}">
                <a16:creationId xmlns="" xmlns:a16="http://schemas.microsoft.com/office/drawing/2014/main" id="{93E21291-E4F7-47BF-8B48-D8CBF67B44D8}"/>
              </a:ext>
            </a:extLst>
          </p:cNvPr>
          <p:cNvSpPr>
            <a:spLocks/>
          </p:cNvSpPr>
          <p:nvPr/>
        </p:nvSpPr>
        <p:spPr bwMode="auto">
          <a:xfrm>
            <a:off x="3524763" y="4852879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EFFECT">
            <a:extLst>
              <a:ext uri="{FF2B5EF4-FFF2-40B4-BE49-F238E27FC236}">
                <a16:creationId xmlns="" xmlns:a16="http://schemas.microsoft.com/office/drawing/2014/main" id="{5B0C5A8F-C05A-4CB3-8BF3-85428D49C04E}"/>
              </a:ext>
            </a:extLst>
          </p:cNvPr>
          <p:cNvSpPr/>
          <p:nvPr/>
        </p:nvSpPr>
        <p:spPr>
          <a:xfrm rot="19154394">
            <a:off x="10361715" y="5209027"/>
            <a:ext cx="381000" cy="381000"/>
          </a:xfrm>
          <a:prstGeom prst="rect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FFECT">
            <a:extLst>
              <a:ext uri="{FF2B5EF4-FFF2-40B4-BE49-F238E27FC236}">
                <a16:creationId xmlns="" xmlns:a16="http://schemas.microsoft.com/office/drawing/2014/main" id="{E23B735E-7BB9-4EAA-9C31-70BBCAEAFB07}"/>
              </a:ext>
            </a:extLst>
          </p:cNvPr>
          <p:cNvSpPr>
            <a:spLocks/>
          </p:cNvSpPr>
          <p:nvPr/>
        </p:nvSpPr>
        <p:spPr bwMode="auto">
          <a:xfrm>
            <a:off x="8783227" y="4535265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EFFECT">
            <a:extLst>
              <a:ext uri="{FF2B5EF4-FFF2-40B4-BE49-F238E27FC236}">
                <a16:creationId xmlns="" xmlns:a16="http://schemas.microsoft.com/office/drawing/2014/main" id="{AF290478-DB94-418D-849C-55C60DE8F5C4}"/>
              </a:ext>
            </a:extLst>
          </p:cNvPr>
          <p:cNvSpPr/>
          <p:nvPr/>
        </p:nvSpPr>
        <p:spPr>
          <a:xfrm>
            <a:off x="2747907" y="6152448"/>
            <a:ext cx="464058" cy="400050"/>
          </a:xfrm>
          <a:prstGeom prst="triangle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">
            <a:extLst>
              <a:ext uri="{FF2B5EF4-FFF2-40B4-BE49-F238E27FC236}">
                <a16:creationId xmlns="" xmlns:a16="http://schemas.microsoft.com/office/drawing/2014/main" id="{728A96D7-3567-45A0-84A6-9BF88E433EB3}"/>
              </a:ext>
            </a:extLst>
          </p:cNvPr>
          <p:cNvSpPr txBox="1"/>
          <p:nvPr/>
        </p:nvSpPr>
        <p:spPr>
          <a:xfrm>
            <a:off x="0" y="4175909"/>
            <a:ext cx="5492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Barreiras</a:t>
            </a:r>
            <a:r>
              <a:rPr lang="en-US" sz="28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2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Socioeconômico-culturais</a:t>
            </a:r>
            <a:endParaRPr lang="en-US" sz="2800" b="1" spc="-150" dirty="0"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25" name="TEXT">
            <a:extLst>
              <a:ext uri="{FF2B5EF4-FFF2-40B4-BE49-F238E27FC236}">
                <a16:creationId xmlns="" xmlns:a16="http://schemas.microsoft.com/office/drawing/2014/main" id="{25B0435B-A640-499C-AD65-37A1EA2C8591}"/>
              </a:ext>
            </a:extLst>
          </p:cNvPr>
          <p:cNvSpPr txBox="1"/>
          <p:nvPr/>
        </p:nvSpPr>
        <p:spPr>
          <a:xfrm>
            <a:off x="164248" y="5107994"/>
            <a:ext cx="3961185" cy="123110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Altos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custos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de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mensalidades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e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materiais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.</a:t>
            </a:r>
          </a:p>
          <a:p>
            <a:endParaRPr lang="en-US" sz="1600" b="1" dirty="0" smtClean="0">
              <a:solidFill>
                <a:schemeClr val="accent1"/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  <a:p>
            <a:pPr algn="just"/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Percepções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negativas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e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preconceitos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sociais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(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representatividade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limitada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).</a:t>
            </a:r>
            <a:endParaRPr lang="en-US" sz="1600" b="1" dirty="0">
              <a:solidFill>
                <a:schemeClr val="accent1"/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26" name="TEXT">
            <a:extLst>
              <a:ext uri="{FF2B5EF4-FFF2-40B4-BE49-F238E27FC236}">
                <a16:creationId xmlns="" xmlns:a16="http://schemas.microsoft.com/office/drawing/2014/main" id="{25B0435B-A640-499C-AD65-37A1EA2C8591}"/>
              </a:ext>
            </a:extLst>
          </p:cNvPr>
          <p:cNvSpPr txBox="1"/>
          <p:nvPr/>
        </p:nvSpPr>
        <p:spPr>
          <a:xfrm>
            <a:off x="6366670" y="5026466"/>
            <a:ext cx="3968176" cy="9848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Obstáculos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burocráticos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,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falta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de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oportunidades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de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estágio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,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escassez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de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recursos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de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Educação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Jurídica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em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áreas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6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carentes</a:t>
            </a:r>
            <a:r>
              <a:rPr lang="en-US" sz="16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.</a:t>
            </a:r>
            <a:endParaRPr lang="en-US" sz="1600" b="1" dirty="0">
              <a:solidFill>
                <a:schemeClr val="accent1"/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28" name="TEXT">
            <a:extLst>
              <a:ext uri="{FF2B5EF4-FFF2-40B4-BE49-F238E27FC236}">
                <a16:creationId xmlns="" xmlns:a16="http://schemas.microsoft.com/office/drawing/2014/main" id="{728A96D7-3567-45A0-84A6-9BF88E433EB3}"/>
              </a:ext>
            </a:extLst>
          </p:cNvPr>
          <p:cNvSpPr txBox="1"/>
          <p:nvPr/>
        </p:nvSpPr>
        <p:spPr>
          <a:xfrm>
            <a:off x="6183814" y="4158178"/>
            <a:ext cx="5827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Disponibilidade</a:t>
            </a:r>
            <a:r>
              <a:rPr lang="en-US" sz="28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2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Limitada</a:t>
            </a:r>
            <a:r>
              <a:rPr lang="en-US" sz="28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de </a:t>
            </a:r>
            <a:r>
              <a:rPr lang="en-US" sz="2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Recursos</a:t>
            </a:r>
            <a:endParaRPr lang="en-US" sz="2800" b="1" spc="-150" dirty="0"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34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2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8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06679 0.07824 " pathEditMode="relative" rAng="0" ptsTypes="AA">
                                      <p:cBhvr>
                                        <p:cTn id="58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391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0.06277 0.10579 " pathEditMode="relative" rAng="0" ptsTypes="AA">
                                      <p:cBhvr>
                                        <p:cTn id="60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527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17344 -0.01319 " pathEditMode="relative" rAng="0" ptsTypes="AA">
                                      <p:cBhvr>
                                        <p:cTn id="62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67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7" grpId="2" animBg="1"/>
      <p:bldP spid="24" grpId="0"/>
      <p:bldP spid="25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FFECT">
            <a:extLst>
              <a:ext uri="{FF2B5EF4-FFF2-40B4-BE49-F238E27FC236}">
                <a16:creationId xmlns="" xmlns:a16="http://schemas.microsoft.com/office/drawing/2014/main" id="{F2FC68F8-2AE0-4F83-BBF4-949B3FD4CE5D}"/>
              </a:ext>
            </a:extLst>
          </p:cNvPr>
          <p:cNvSpPr/>
          <p:nvPr/>
        </p:nvSpPr>
        <p:spPr>
          <a:xfrm>
            <a:off x="989885" y="456459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EFFECT">
            <a:extLst>
              <a:ext uri="{FF2B5EF4-FFF2-40B4-BE49-F238E27FC236}">
                <a16:creationId xmlns="" xmlns:a16="http://schemas.microsoft.com/office/drawing/2014/main" id="{B7DB2EFA-A7F4-498C-9711-928A8C6CCB77}"/>
              </a:ext>
            </a:extLst>
          </p:cNvPr>
          <p:cNvSpPr/>
          <p:nvPr/>
        </p:nvSpPr>
        <p:spPr>
          <a:xfrm flipH="1">
            <a:off x="8306480" y="5039231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EFFECT">
            <a:extLst>
              <a:ext uri="{FF2B5EF4-FFF2-40B4-BE49-F238E27FC236}">
                <a16:creationId xmlns="" xmlns:a16="http://schemas.microsoft.com/office/drawing/2014/main" id="{C124B93E-6543-4828-A31D-C139E4B0EC03}"/>
              </a:ext>
            </a:extLst>
          </p:cNvPr>
          <p:cNvSpPr/>
          <p:nvPr/>
        </p:nvSpPr>
        <p:spPr>
          <a:xfrm>
            <a:off x="7250525" y="6129962"/>
            <a:ext cx="533400" cy="533400"/>
          </a:xfrm>
          <a:prstGeom prst="mathMultiply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FFECT">
            <a:extLst>
              <a:ext uri="{FF2B5EF4-FFF2-40B4-BE49-F238E27FC236}">
                <a16:creationId xmlns="" xmlns:a16="http://schemas.microsoft.com/office/drawing/2014/main" id="{41CACE10-43D9-4907-A81C-A729170C00C2}"/>
              </a:ext>
            </a:extLst>
          </p:cNvPr>
          <p:cNvSpPr>
            <a:spLocks/>
          </p:cNvSpPr>
          <p:nvPr/>
        </p:nvSpPr>
        <p:spPr bwMode="auto">
          <a:xfrm>
            <a:off x="11159107" y="3502682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EFFECT">
            <a:extLst>
              <a:ext uri="{FF2B5EF4-FFF2-40B4-BE49-F238E27FC236}">
                <a16:creationId xmlns="" xmlns:a16="http://schemas.microsoft.com/office/drawing/2014/main" id="{42BDBD4B-DC16-452D-95B4-05CAF578F8EE}"/>
              </a:ext>
            </a:extLst>
          </p:cNvPr>
          <p:cNvSpPr/>
          <p:nvPr/>
        </p:nvSpPr>
        <p:spPr>
          <a:xfrm rot="19154394">
            <a:off x="11073965" y="524607"/>
            <a:ext cx="381000" cy="381000"/>
          </a:xfrm>
          <a:prstGeom prst="rect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FFECT">
            <a:extLst>
              <a:ext uri="{FF2B5EF4-FFF2-40B4-BE49-F238E27FC236}">
                <a16:creationId xmlns="" xmlns:a16="http://schemas.microsoft.com/office/drawing/2014/main" id="{6D17F03D-2489-4E83-887E-9396250E5651}"/>
              </a:ext>
            </a:extLst>
          </p:cNvPr>
          <p:cNvSpPr>
            <a:spLocks/>
          </p:cNvSpPr>
          <p:nvPr/>
        </p:nvSpPr>
        <p:spPr bwMode="auto">
          <a:xfrm>
            <a:off x="5835492" y="256240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EFFECT">
            <a:extLst>
              <a:ext uri="{FF2B5EF4-FFF2-40B4-BE49-F238E27FC236}">
                <a16:creationId xmlns="" xmlns:a16="http://schemas.microsoft.com/office/drawing/2014/main" id="{50D45C12-6995-457B-8066-F0A0A677D462}"/>
              </a:ext>
            </a:extLst>
          </p:cNvPr>
          <p:cNvSpPr/>
          <p:nvPr/>
        </p:nvSpPr>
        <p:spPr>
          <a:xfrm>
            <a:off x="11318286" y="5245478"/>
            <a:ext cx="464058" cy="400050"/>
          </a:xfrm>
          <a:prstGeom prst="triangle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FFECT">
            <a:extLst>
              <a:ext uri="{FF2B5EF4-FFF2-40B4-BE49-F238E27FC236}">
                <a16:creationId xmlns="" xmlns:a16="http://schemas.microsoft.com/office/drawing/2014/main" id="{77EE9156-6C35-4833-BDE7-0460131D23BC}"/>
              </a:ext>
            </a:extLst>
          </p:cNvPr>
          <p:cNvSpPr/>
          <p:nvPr/>
        </p:nvSpPr>
        <p:spPr>
          <a:xfrm>
            <a:off x="6439554" y="1080383"/>
            <a:ext cx="533400" cy="533400"/>
          </a:xfrm>
          <a:prstGeom prst="mathMultiply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">
            <a:extLst>
              <a:ext uri="{FF2B5EF4-FFF2-40B4-BE49-F238E27FC236}">
                <a16:creationId xmlns="" xmlns:a16="http://schemas.microsoft.com/office/drawing/2014/main" id="{728A96D7-3567-45A0-84A6-9BF88E433EB3}"/>
              </a:ext>
            </a:extLst>
          </p:cNvPr>
          <p:cNvSpPr txBox="1"/>
          <p:nvPr/>
        </p:nvSpPr>
        <p:spPr>
          <a:xfrm>
            <a:off x="6368934" y="1506928"/>
            <a:ext cx="5492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Barreiras</a:t>
            </a:r>
            <a:r>
              <a:rPr lang="en-US" sz="28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2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Socioeconômico-culturais</a:t>
            </a:r>
            <a:endParaRPr lang="en-US" sz="2800" b="1" spc="-150" dirty="0"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pic>
        <p:nvPicPr>
          <p:cNvPr id="35842" name="Picture 2" descr="C:\Users\USUARIO\Downloads\WhatsApp Image 2024-04-18 at 14.37.2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794" y="809812"/>
            <a:ext cx="5539848" cy="5008265"/>
          </a:xfrm>
          <a:prstGeom prst="rect">
            <a:avLst/>
          </a:prstGeom>
          <a:noFill/>
        </p:spPr>
      </p:pic>
      <p:sp>
        <p:nvSpPr>
          <p:cNvPr id="35" name="TEXT">
            <a:extLst>
              <a:ext uri="{FF2B5EF4-FFF2-40B4-BE49-F238E27FC236}">
                <a16:creationId xmlns="" xmlns:a16="http://schemas.microsoft.com/office/drawing/2014/main" id="{19B8544C-C4ED-466B-8632-EECFD1FD76EC}"/>
              </a:ext>
            </a:extLst>
          </p:cNvPr>
          <p:cNvSpPr txBox="1"/>
          <p:nvPr/>
        </p:nvSpPr>
        <p:spPr>
          <a:xfrm>
            <a:off x="5911656" y="5914091"/>
            <a:ext cx="3684814" cy="242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Fonte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: https://cna.oab.org.br/</a:t>
            </a:r>
            <a:endParaRPr lang="en-US" sz="1400" b="1" dirty="0"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36" name="TEXT">
            <a:extLst>
              <a:ext uri="{FF2B5EF4-FFF2-40B4-BE49-F238E27FC236}">
                <a16:creationId xmlns="" xmlns:a16="http://schemas.microsoft.com/office/drawing/2014/main" id="{F1AE75B1-1E44-40F7-9F9F-769A776E9A34}"/>
              </a:ext>
            </a:extLst>
          </p:cNvPr>
          <p:cNvSpPr txBox="1"/>
          <p:nvPr/>
        </p:nvSpPr>
        <p:spPr>
          <a:xfrm>
            <a:off x="7953268" y="382742"/>
            <a:ext cx="1945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Exemplo</a:t>
            </a:r>
            <a:r>
              <a:rPr lang="en-US" sz="28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de</a:t>
            </a:r>
            <a:endParaRPr lang="en-US" sz="2800" b="1" spc="-150" dirty="0"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37" name="TEXT">
            <a:extLst>
              <a:ext uri="{FF2B5EF4-FFF2-40B4-BE49-F238E27FC236}">
                <a16:creationId xmlns="" xmlns:a16="http://schemas.microsoft.com/office/drawing/2014/main" id="{F1AE75B1-1E44-40F7-9F9F-769A776E9A34}"/>
              </a:ext>
            </a:extLst>
          </p:cNvPr>
          <p:cNvSpPr txBox="1"/>
          <p:nvPr/>
        </p:nvSpPr>
        <p:spPr>
          <a:xfrm>
            <a:off x="7240896" y="1947190"/>
            <a:ext cx="3877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pc="-150" dirty="0" err="1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Povo</a:t>
            </a:r>
            <a:r>
              <a:rPr lang="en-US" sz="2800" b="1" spc="-150" dirty="0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2800" b="1" spc="-150" dirty="0" err="1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Indígena</a:t>
            </a:r>
            <a:r>
              <a:rPr lang="en-US" sz="2800" b="1" spc="-150" dirty="0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2800" b="1" spc="-150" dirty="0" err="1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Guajajara</a:t>
            </a:r>
            <a:endParaRPr lang="en-US" sz="2800" b="1" spc="-150" dirty="0">
              <a:solidFill>
                <a:schemeClr val="accent1"/>
              </a:soli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pic>
        <p:nvPicPr>
          <p:cNvPr id="35846" name="Picture 6" descr="C:\Users\USUARIO\Downloads\WhatsApp Image 2024-04-18 at 20.56.5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0128" y="2542879"/>
            <a:ext cx="1281778" cy="1512000"/>
          </a:xfrm>
          <a:prstGeom prst="rect">
            <a:avLst/>
          </a:prstGeom>
          <a:noFill/>
        </p:spPr>
      </p:pic>
      <p:sp>
        <p:nvSpPr>
          <p:cNvPr id="41" name="TEXT">
            <a:extLst>
              <a:ext uri="{FF2B5EF4-FFF2-40B4-BE49-F238E27FC236}">
                <a16:creationId xmlns="" xmlns:a16="http://schemas.microsoft.com/office/drawing/2014/main" id="{8D9C1266-A13F-4438-9D77-AE436F8A6A50}"/>
              </a:ext>
            </a:extLst>
          </p:cNvPr>
          <p:cNvSpPr txBox="1"/>
          <p:nvPr/>
        </p:nvSpPr>
        <p:spPr>
          <a:xfrm>
            <a:off x="7272670" y="2719540"/>
            <a:ext cx="4646428" cy="22159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 fontAlgn="base"/>
            <a:r>
              <a:rPr lang="pt-BR" sz="1200" b="1" dirty="0" err="1" smtClean="0">
                <a:latin typeface="Caviar Dreams"/>
              </a:rPr>
              <a:t>Pós-graduada</a:t>
            </a:r>
            <a:r>
              <a:rPr lang="pt-BR" sz="1200" b="1" dirty="0" smtClean="0">
                <a:latin typeface="Caviar Dreams"/>
              </a:rPr>
              <a:t> em Educação Especial, Bel em letras. Destaca-se por sua luta histórica pelos direitos dos povos originários e pelo meio ambiente.  </a:t>
            </a:r>
          </a:p>
          <a:p>
            <a:pPr algn="just" fontAlgn="base"/>
            <a:r>
              <a:rPr lang="pt-BR" sz="1200" b="1" dirty="0" smtClean="0">
                <a:latin typeface="Caviar Dreams"/>
              </a:rPr>
              <a:t>Tem reconhecimento internacional na defesa dos direitos dos povos indígenas, seus territórios e causas socioambientais, sendo eleita uma das 100 pessoas mais influentes de 2022 pela revista TIME. Atuou em várias organizações indígenas, como a Coordenação das Organizações e Articulações dos Povos Indígenas do Maranhão (</a:t>
            </a:r>
            <a:r>
              <a:rPr lang="pt-BR" sz="1200" b="1" dirty="0" err="1" smtClean="0">
                <a:latin typeface="Caviar Dreams"/>
              </a:rPr>
              <a:t>Coapima</a:t>
            </a:r>
            <a:r>
              <a:rPr lang="pt-BR" sz="1200" b="1" dirty="0" smtClean="0">
                <a:latin typeface="Caviar Dreams"/>
              </a:rPr>
              <a:t>), Coordenação das Organizações Indígenas da Amazônia Brasileira (COIAB). Foi coordenadora executiva da Articulação dos Povos Indígenas do Brasil (APIB).</a:t>
            </a:r>
            <a:endParaRPr lang="pt-BR" sz="1200" b="1" dirty="0">
              <a:latin typeface="Caviar Dreams"/>
            </a:endParaRPr>
          </a:p>
        </p:txBody>
      </p:sp>
      <p:sp>
        <p:nvSpPr>
          <p:cNvPr id="42" name="TEXT">
            <a:extLst>
              <a:ext uri="{FF2B5EF4-FFF2-40B4-BE49-F238E27FC236}">
                <a16:creationId xmlns="" xmlns:a16="http://schemas.microsoft.com/office/drawing/2014/main" id="{4A88C3FE-FDCD-401B-85B6-099B779D9110}"/>
              </a:ext>
            </a:extLst>
          </p:cNvPr>
          <p:cNvSpPr txBox="1"/>
          <p:nvPr/>
        </p:nvSpPr>
        <p:spPr>
          <a:xfrm>
            <a:off x="5890439" y="4136062"/>
            <a:ext cx="1275907" cy="775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Ministra</a:t>
            </a:r>
            <a:r>
              <a:rPr lang="en-US" sz="14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4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Sonia </a:t>
            </a: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Guajajara</a:t>
            </a:r>
            <a:endParaRPr lang="en-US" sz="1400" b="1" dirty="0">
              <a:solidFill>
                <a:schemeClr val="accent1"/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5714797"/>
      </p:ext>
    </p:extLst>
  </p:cSld>
  <p:clrMapOvr>
    <a:masterClrMapping/>
  </p:clrMapOvr>
  <p:transition spd="med" advClick="0" advTm="1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8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-0.14805 1.11111E-6 " pathEditMode="relative" rAng="0" ptsTypes="AA">
                                      <p:cBhvr>
                                        <p:cTn id="5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2213 0.24861 " pathEditMode="relative" rAng="0" ptsTypes="AA">
                                      <p:cBhvr>
                                        <p:cTn id="5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1243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1112 0.03935 " pathEditMode="relative" rAng="0" ptsTypes="AA">
                                      <p:cBhvr>
                                        <p:cTn id="54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96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08841 -0.07824 " pathEditMode="relative" rAng="0" ptsTypes="AA">
                                      <p:cBhvr>
                                        <p:cTn id="62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391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/>
      <p:bldP spid="35" grpId="0"/>
      <p:bldP spid="36" grpId="0"/>
      <p:bldP spid="37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">
            <a:extLst>
              <a:ext uri="{FF2B5EF4-FFF2-40B4-BE49-F238E27FC236}">
                <a16:creationId xmlns="" xmlns:a16="http://schemas.microsoft.com/office/drawing/2014/main" id="{BE3B60E8-AD16-431D-A09B-67FF44EBB399}"/>
              </a:ext>
            </a:extLst>
          </p:cNvPr>
          <p:cNvSpPr/>
          <p:nvPr/>
        </p:nvSpPr>
        <p:spPr>
          <a:xfrm>
            <a:off x="6813827" y="4757"/>
            <a:ext cx="4968769" cy="6848489"/>
          </a:xfrm>
          <a:custGeom>
            <a:avLst/>
            <a:gdLst>
              <a:gd name="connsiteX0" fmla="*/ 1189735 w 4968769"/>
              <a:gd name="connsiteY0" fmla="*/ 0 h 6848489"/>
              <a:gd name="connsiteX1" fmla="*/ 4968769 w 4968769"/>
              <a:gd name="connsiteY1" fmla="*/ 0 h 6848489"/>
              <a:gd name="connsiteX2" fmla="*/ 3778940 w 4968769"/>
              <a:gd name="connsiteY2" fmla="*/ 3424244 h 6848489"/>
              <a:gd name="connsiteX3" fmla="*/ 4968769 w 4968769"/>
              <a:gd name="connsiteY3" fmla="*/ 6848489 h 6848489"/>
              <a:gd name="connsiteX4" fmla="*/ 1189735 w 4968769"/>
              <a:gd name="connsiteY4" fmla="*/ 6848489 h 6848489"/>
              <a:gd name="connsiteX5" fmla="*/ 0 w 4968769"/>
              <a:gd name="connsiteY5" fmla="*/ 3424244 h 6848489"/>
              <a:gd name="connsiteX6" fmla="*/ 1189735 w 4968769"/>
              <a:gd name="connsiteY6" fmla="*/ 0 h 684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8769" h="6848489">
                <a:moveTo>
                  <a:pt x="1189735" y="0"/>
                </a:moveTo>
                <a:lnTo>
                  <a:pt x="4968769" y="0"/>
                </a:lnTo>
                <a:cubicBezTo>
                  <a:pt x="4223711" y="941097"/>
                  <a:pt x="3778940" y="2130736"/>
                  <a:pt x="3778940" y="3424244"/>
                </a:cubicBezTo>
                <a:cubicBezTo>
                  <a:pt x="3778940" y="4717753"/>
                  <a:pt x="4223711" y="5907392"/>
                  <a:pt x="4968769" y="6848489"/>
                </a:cubicBezTo>
                <a:lnTo>
                  <a:pt x="1189735" y="6848489"/>
                </a:lnTo>
                <a:cubicBezTo>
                  <a:pt x="444772" y="5907392"/>
                  <a:pt x="0" y="4717753"/>
                  <a:pt x="0" y="3424244"/>
                </a:cubicBezTo>
                <a:cubicBezTo>
                  <a:pt x="0" y="2130736"/>
                  <a:pt x="444772" y="941097"/>
                  <a:pt x="11897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">
            <a:extLst>
              <a:ext uri="{FF2B5EF4-FFF2-40B4-BE49-F238E27FC236}">
                <a16:creationId xmlns="" xmlns:a16="http://schemas.microsoft.com/office/drawing/2014/main" id="{BCC7958C-39C3-46F4-AA36-B212535F1251}"/>
              </a:ext>
            </a:extLst>
          </p:cNvPr>
          <p:cNvSpPr/>
          <p:nvPr/>
        </p:nvSpPr>
        <p:spPr>
          <a:xfrm>
            <a:off x="5670827" y="4757"/>
            <a:ext cx="4968769" cy="6848489"/>
          </a:xfrm>
          <a:custGeom>
            <a:avLst/>
            <a:gdLst>
              <a:gd name="connsiteX0" fmla="*/ 1189735 w 4968769"/>
              <a:gd name="connsiteY0" fmla="*/ 0 h 6848489"/>
              <a:gd name="connsiteX1" fmla="*/ 4968769 w 4968769"/>
              <a:gd name="connsiteY1" fmla="*/ 0 h 6848489"/>
              <a:gd name="connsiteX2" fmla="*/ 3778940 w 4968769"/>
              <a:gd name="connsiteY2" fmla="*/ 3424244 h 6848489"/>
              <a:gd name="connsiteX3" fmla="*/ 4968769 w 4968769"/>
              <a:gd name="connsiteY3" fmla="*/ 6848489 h 6848489"/>
              <a:gd name="connsiteX4" fmla="*/ 1189735 w 4968769"/>
              <a:gd name="connsiteY4" fmla="*/ 6848489 h 6848489"/>
              <a:gd name="connsiteX5" fmla="*/ 0 w 4968769"/>
              <a:gd name="connsiteY5" fmla="*/ 3424244 h 6848489"/>
              <a:gd name="connsiteX6" fmla="*/ 1189735 w 4968769"/>
              <a:gd name="connsiteY6" fmla="*/ 0 h 684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8769" h="6848489">
                <a:moveTo>
                  <a:pt x="1189735" y="0"/>
                </a:moveTo>
                <a:lnTo>
                  <a:pt x="4968769" y="0"/>
                </a:lnTo>
                <a:cubicBezTo>
                  <a:pt x="4223711" y="941097"/>
                  <a:pt x="3778940" y="2130736"/>
                  <a:pt x="3778940" y="3424244"/>
                </a:cubicBezTo>
                <a:cubicBezTo>
                  <a:pt x="3778940" y="4717753"/>
                  <a:pt x="4223711" y="5907392"/>
                  <a:pt x="4968769" y="6848489"/>
                </a:cubicBezTo>
                <a:lnTo>
                  <a:pt x="1189735" y="6848489"/>
                </a:lnTo>
                <a:cubicBezTo>
                  <a:pt x="444772" y="5907392"/>
                  <a:pt x="0" y="4717753"/>
                  <a:pt x="0" y="3424244"/>
                </a:cubicBezTo>
                <a:cubicBezTo>
                  <a:pt x="0" y="2130736"/>
                  <a:pt x="444772" y="941097"/>
                  <a:pt x="11897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computer sitting on top of a wooden table&#10;&#10;Description automatically generated">
            <a:extLst>
              <a:ext uri="{FF2B5EF4-FFF2-40B4-BE49-F238E27FC236}">
                <a16:creationId xmlns="" xmlns:a16="http://schemas.microsoft.com/office/drawing/2014/main" id="{CBE303A3-02A5-4F4E-8995-070E4AC936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68" r="35963"/>
          <a:stretch/>
        </p:blipFill>
        <p:spPr>
          <a:xfrm>
            <a:off x="6166126" y="4756"/>
            <a:ext cx="4968769" cy="6848489"/>
          </a:xfrm>
        </p:spPr>
      </p:pic>
      <p:sp>
        <p:nvSpPr>
          <p:cNvPr id="7" name="TEXT">
            <a:extLst>
              <a:ext uri="{FF2B5EF4-FFF2-40B4-BE49-F238E27FC236}">
                <a16:creationId xmlns="" xmlns:a16="http://schemas.microsoft.com/office/drawing/2014/main" id="{71CE4AFD-E0F1-4BFA-9850-8D2D42B08F69}"/>
              </a:ext>
            </a:extLst>
          </p:cNvPr>
          <p:cNvSpPr txBox="1"/>
          <p:nvPr/>
        </p:nvSpPr>
        <p:spPr>
          <a:xfrm>
            <a:off x="409404" y="1239825"/>
            <a:ext cx="64235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pc="-30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Iniciativas</a:t>
            </a:r>
            <a:r>
              <a:rPr lang="en-US" sz="5400" b="1" spc="-30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de </a:t>
            </a:r>
            <a:r>
              <a:rPr lang="en-US" sz="5400" b="1" spc="-30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Inclusão</a:t>
            </a:r>
            <a:endParaRPr lang="en-US" sz="5400" b="1" spc="-300" dirty="0"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8" name="TEXT">
            <a:extLst>
              <a:ext uri="{FF2B5EF4-FFF2-40B4-BE49-F238E27FC236}">
                <a16:creationId xmlns="" xmlns:a16="http://schemas.microsoft.com/office/drawing/2014/main" id="{497FB514-C08C-4E45-9E94-406EBD1F30E4}"/>
              </a:ext>
            </a:extLst>
          </p:cNvPr>
          <p:cNvSpPr txBox="1"/>
          <p:nvPr/>
        </p:nvSpPr>
        <p:spPr>
          <a:xfrm>
            <a:off x="267539" y="1951621"/>
            <a:ext cx="6612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no </a:t>
            </a:r>
            <a:r>
              <a:rPr lang="en-US" sz="54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Ensino</a:t>
            </a:r>
            <a:r>
              <a:rPr lang="en-US" sz="54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do </a:t>
            </a:r>
            <a:r>
              <a:rPr lang="en-US" sz="54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Direito</a:t>
            </a:r>
            <a:r>
              <a:rPr lang="en-US" sz="54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:</a:t>
            </a:r>
            <a:endParaRPr lang="en-US" sz="5400" b="1" spc="-150" dirty="0">
              <a:gradFill>
                <a:gsLst>
                  <a:gs pos="35000">
                    <a:schemeClr val="accent1"/>
                  </a:gs>
                  <a:gs pos="100000">
                    <a:schemeClr val="accent4"/>
                  </a:gs>
                </a:gsLst>
                <a:lin ang="16200000" scaled="1"/>
              </a:gra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9" name="TEXT">
            <a:extLst>
              <a:ext uri="{FF2B5EF4-FFF2-40B4-BE49-F238E27FC236}">
                <a16:creationId xmlns="" xmlns:a16="http://schemas.microsoft.com/office/drawing/2014/main" id="{4A88C3FE-FDCD-401B-85B6-099B779D9110}"/>
              </a:ext>
            </a:extLst>
          </p:cNvPr>
          <p:cNvSpPr txBox="1"/>
          <p:nvPr/>
        </p:nvSpPr>
        <p:spPr>
          <a:xfrm>
            <a:off x="1856926" y="3064409"/>
            <a:ext cx="3684814" cy="242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Programas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de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Ação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Afirmativa</a:t>
            </a:r>
            <a:endParaRPr lang="en-US" sz="1400" b="1" dirty="0"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10" name="TEXT">
            <a:extLst>
              <a:ext uri="{FF2B5EF4-FFF2-40B4-BE49-F238E27FC236}">
                <a16:creationId xmlns="" xmlns:a16="http://schemas.microsoft.com/office/drawing/2014/main" id="{3493A821-FFC3-444F-B7DA-D326E775A1F3}"/>
              </a:ext>
            </a:extLst>
          </p:cNvPr>
          <p:cNvSpPr txBox="1"/>
          <p:nvPr/>
        </p:nvSpPr>
        <p:spPr>
          <a:xfrm>
            <a:off x="1846295" y="3349782"/>
            <a:ext cx="3310497" cy="36933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 algn="just">
              <a:buFont typeface="Arial" charset="0"/>
              <a:buChar char="•"/>
            </a:pPr>
            <a:r>
              <a:rPr lang="en-US" sz="12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Cotas</a:t>
            </a:r>
            <a:r>
              <a:rPr lang="en-US" sz="12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2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sociais</a:t>
            </a:r>
            <a:r>
              <a:rPr lang="en-US" sz="12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e </a:t>
            </a:r>
            <a:r>
              <a:rPr lang="en-US" sz="12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raciais</a:t>
            </a:r>
            <a:r>
              <a:rPr lang="en-US" sz="12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2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ampliam</a:t>
            </a:r>
            <a:r>
              <a:rPr lang="en-US" sz="12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o </a:t>
            </a:r>
            <a:r>
              <a:rPr lang="en-US" sz="12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acesso</a:t>
            </a:r>
            <a:r>
              <a:rPr lang="en-US" sz="12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de </a:t>
            </a:r>
            <a:r>
              <a:rPr lang="en-US" sz="12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grupos</a:t>
            </a:r>
            <a:r>
              <a:rPr lang="en-US" sz="12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sub-</a:t>
            </a:r>
            <a:r>
              <a:rPr lang="en-US" sz="12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representados</a:t>
            </a:r>
            <a:r>
              <a:rPr lang="en-US" sz="1200" b="1" dirty="0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.</a:t>
            </a:r>
            <a:endParaRPr lang="en-US" sz="1200" b="1" dirty="0">
              <a:solidFill>
                <a:schemeClr val="accent1"/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="" xmlns:a16="http://schemas.microsoft.com/office/drawing/2014/main" id="{19B8544C-C4ED-466B-8632-EECFD1FD76EC}"/>
              </a:ext>
            </a:extLst>
          </p:cNvPr>
          <p:cNvSpPr txBox="1"/>
          <p:nvPr/>
        </p:nvSpPr>
        <p:spPr>
          <a:xfrm>
            <a:off x="1846292" y="5134375"/>
            <a:ext cx="3684814" cy="242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Parcerias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com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Organiza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ções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Locais</a:t>
            </a:r>
            <a:endParaRPr lang="en-US" sz="1400" b="1" dirty="0"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="" xmlns:a16="http://schemas.microsoft.com/office/drawing/2014/main" id="{560BD3DD-5BB5-4213-B23F-DCA61AF22485}"/>
              </a:ext>
            </a:extLst>
          </p:cNvPr>
          <p:cNvSpPr txBox="1"/>
          <p:nvPr/>
        </p:nvSpPr>
        <p:spPr>
          <a:xfrm>
            <a:off x="1814398" y="4313958"/>
            <a:ext cx="3321129" cy="73866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 algn="just">
              <a:buFont typeface="Arial" charset="0"/>
              <a:buChar char="•"/>
            </a:pPr>
            <a:r>
              <a:rPr lang="pt-BR" sz="1200" b="1" dirty="0" smtClean="0">
                <a:solidFill>
                  <a:schemeClr val="accent1"/>
                </a:solidFill>
                <a:latin typeface="Caviar Dreams"/>
              </a:rPr>
              <a:t>Auxílios financeiros e parcerias com instituições privadas e públicas oferecem oportunidades a estudantes carentes.</a:t>
            </a:r>
          </a:p>
          <a:p>
            <a:pPr marL="171450" indent="-171450" algn="just">
              <a:buFont typeface="Arial" charset="0"/>
              <a:buChar char="•"/>
            </a:pPr>
            <a:endParaRPr lang="en-US" sz="1200" b="1" dirty="0">
              <a:solidFill>
                <a:schemeClr val="accent1"/>
              </a:solidFill>
              <a:latin typeface="Caviar Dreams"/>
              <a:ea typeface="Titillium" charset="0"/>
              <a:cs typeface="Titillium" charset="0"/>
            </a:endParaRPr>
          </a:p>
        </p:txBody>
      </p:sp>
      <p:sp>
        <p:nvSpPr>
          <p:cNvPr id="16" name="ICON">
            <a:extLst>
              <a:ext uri="{FF2B5EF4-FFF2-40B4-BE49-F238E27FC236}">
                <a16:creationId xmlns="" xmlns:a16="http://schemas.microsoft.com/office/drawing/2014/main" id="{2C654D88-8B95-46D2-B5AE-13451ABB2240}"/>
              </a:ext>
            </a:extLst>
          </p:cNvPr>
          <p:cNvSpPr/>
          <p:nvPr/>
        </p:nvSpPr>
        <p:spPr>
          <a:xfrm>
            <a:off x="801682" y="2918338"/>
            <a:ext cx="815086" cy="825968"/>
          </a:xfrm>
          <a:custGeom>
            <a:avLst/>
            <a:gdLst>
              <a:gd name="connsiteX0" fmla="*/ 979854 w 2919881"/>
              <a:gd name="connsiteY0" fmla="*/ 1842922 h 2958862"/>
              <a:gd name="connsiteX1" fmla="*/ 778165 w 2919881"/>
              <a:gd name="connsiteY1" fmla="*/ 1433373 h 2958862"/>
              <a:gd name="connsiteX2" fmla="*/ 652118 w 2919881"/>
              <a:gd name="connsiteY2" fmla="*/ 1076520 h 2958862"/>
              <a:gd name="connsiteX3" fmla="*/ 1139065 w 2919881"/>
              <a:gd name="connsiteY3" fmla="*/ 586063 h 2958862"/>
              <a:gd name="connsiteX4" fmla="*/ 1516393 w 2919881"/>
              <a:gd name="connsiteY4" fmla="*/ 727050 h 2958862"/>
              <a:gd name="connsiteX5" fmla="*/ 1674722 w 2919881"/>
              <a:gd name="connsiteY5" fmla="*/ 1096874 h 2958862"/>
              <a:gd name="connsiteX6" fmla="*/ 1554129 w 2919881"/>
              <a:gd name="connsiteY6" fmla="*/ 1426566 h 2958862"/>
              <a:gd name="connsiteX7" fmla="*/ 1551453 w 2919881"/>
              <a:gd name="connsiteY7" fmla="*/ 1429749 h 2958862"/>
              <a:gd name="connsiteX8" fmla="*/ 1347766 w 2919881"/>
              <a:gd name="connsiteY8" fmla="*/ 1769838 h 2958862"/>
              <a:gd name="connsiteX9" fmla="*/ 1346546 w 2919881"/>
              <a:gd name="connsiteY9" fmla="*/ 1774613 h 2958862"/>
              <a:gd name="connsiteX10" fmla="*/ 1292381 w 2919881"/>
              <a:gd name="connsiteY10" fmla="*/ 1806956 h 2958862"/>
              <a:gd name="connsiteX11" fmla="*/ 1260031 w 2919881"/>
              <a:gd name="connsiteY11" fmla="*/ 1752837 h 2958862"/>
              <a:gd name="connsiteX12" fmla="*/ 1261250 w 2919881"/>
              <a:gd name="connsiteY12" fmla="*/ 1748028 h 2958862"/>
              <a:gd name="connsiteX13" fmla="*/ 1483297 w 2919881"/>
              <a:gd name="connsiteY13" fmla="*/ 1372210 h 2958862"/>
              <a:gd name="connsiteX14" fmla="*/ 1486041 w 2919881"/>
              <a:gd name="connsiteY14" fmla="*/ 1368992 h 2958862"/>
              <a:gd name="connsiteX15" fmla="*/ 1585531 w 2919881"/>
              <a:gd name="connsiteY15" fmla="*/ 1096840 h 2958862"/>
              <a:gd name="connsiteX16" fmla="*/ 1454809 w 2919881"/>
              <a:gd name="connsiteY16" fmla="*/ 791464 h 2958862"/>
              <a:gd name="connsiteX17" fmla="*/ 1143197 w 2919881"/>
              <a:gd name="connsiteY17" fmla="*/ 675098 h 2958862"/>
              <a:gd name="connsiteX18" fmla="*/ 741276 w 2919881"/>
              <a:gd name="connsiteY18" fmla="*/ 1080008 h 2958862"/>
              <a:gd name="connsiteX19" fmla="*/ 845305 w 2919881"/>
              <a:gd name="connsiteY19" fmla="*/ 1374614 h 2958862"/>
              <a:gd name="connsiteX20" fmla="*/ 1066268 w 2919881"/>
              <a:gd name="connsiteY20" fmla="*/ 1820638 h 2958862"/>
              <a:gd name="connsiteX21" fmla="*/ 1023146 w 2919881"/>
              <a:gd name="connsiteY21" fmla="*/ 1832051 h 2958862"/>
              <a:gd name="connsiteX22" fmla="*/ 979888 w 2919881"/>
              <a:gd name="connsiteY22" fmla="*/ 1842889 h 2958862"/>
              <a:gd name="connsiteX23" fmla="*/ 2580188 w 2919881"/>
              <a:gd name="connsiteY23" fmla="*/ 2473351 h 2958862"/>
              <a:gd name="connsiteX24" fmla="*/ 1774889 w 2919881"/>
              <a:gd name="connsiteY24" fmla="*/ 2473351 h 2958862"/>
              <a:gd name="connsiteX25" fmla="*/ 1730277 w 2919881"/>
              <a:gd name="connsiteY25" fmla="*/ 2428748 h 2958862"/>
              <a:gd name="connsiteX26" fmla="*/ 1774889 w 2919881"/>
              <a:gd name="connsiteY26" fmla="*/ 2384146 h 2958862"/>
              <a:gd name="connsiteX27" fmla="*/ 2580188 w 2919881"/>
              <a:gd name="connsiteY27" fmla="*/ 2384146 h 2958862"/>
              <a:gd name="connsiteX28" fmla="*/ 2624767 w 2919881"/>
              <a:gd name="connsiteY28" fmla="*/ 2428748 h 2958862"/>
              <a:gd name="connsiteX29" fmla="*/ 2580188 w 2919881"/>
              <a:gd name="connsiteY29" fmla="*/ 2473351 h 2958862"/>
              <a:gd name="connsiteX30" fmla="*/ 2580188 w 2919881"/>
              <a:gd name="connsiteY30" fmla="*/ 2215185 h 2958862"/>
              <a:gd name="connsiteX31" fmla="*/ 2033758 w 2919881"/>
              <a:gd name="connsiteY31" fmla="*/ 2215185 h 2958862"/>
              <a:gd name="connsiteX32" fmla="*/ 1989146 w 2919881"/>
              <a:gd name="connsiteY32" fmla="*/ 2170582 h 2958862"/>
              <a:gd name="connsiteX33" fmla="*/ 2033758 w 2919881"/>
              <a:gd name="connsiteY33" fmla="*/ 2125980 h 2958862"/>
              <a:gd name="connsiteX34" fmla="*/ 2580188 w 2919881"/>
              <a:gd name="connsiteY34" fmla="*/ 2125980 h 2958862"/>
              <a:gd name="connsiteX35" fmla="*/ 2624767 w 2919881"/>
              <a:gd name="connsiteY35" fmla="*/ 2170582 h 2958862"/>
              <a:gd name="connsiteX36" fmla="*/ 2580188 w 2919881"/>
              <a:gd name="connsiteY36" fmla="*/ 2215185 h 2958862"/>
              <a:gd name="connsiteX37" fmla="*/ 2580188 w 2919881"/>
              <a:gd name="connsiteY37" fmla="*/ 1957087 h 2958862"/>
              <a:gd name="connsiteX38" fmla="*/ 2290426 w 2919881"/>
              <a:gd name="connsiteY38" fmla="*/ 1957087 h 2958862"/>
              <a:gd name="connsiteX39" fmla="*/ 2245813 w 2919881"/>
              <a:gd name="connsiteY39" fmla="*/ 1912485 h 2958862"/>
              <a:gd name="connsiteX40" fmla="*/ 2290426 w 2919881"/>
              <a:gd name="connsiteY40" fmla="*/ 1867882 h 2958862"/>
              <a:gd name="connsiteX41" fmla="*/ 2580188 w 2919881"/>
              <a:gd name="connsiteY41" fmla="*/ 1867882 h 2958862"/>
              <a:gd name="connsiteX42" fmla="*/ 2624767 w 2919881"/>
              <a:gd name="connsiteY42" fmla="*/ 1912485 h 2958862"/>
              <a:gd name="connsiteX43" fmla="*/ 2580188 w 2919881"/>
              <a:gd name="connsiteY43" fmla="*/ 1957087 h 2958862"/>
              <a:gd name="connsiteX44" fmla="*/ 2875269 w 2919881"/>
              <a:gd name="connsiteY44" fmla="*/ 2958863 h 2958862"/>
              <a:gd name="connsiteX45" fmla="*/ 1430656 w 2919881"/>
              <a:gd name="connsiteY45" fmla="*/ 2958863 h 2958862"/>
              <a:gd name="connsiteX46" fmla="*/ 1386044 w 2919881"/>
              <a:gd name="connsiteY46" fmla="*/ 2914261 h 2958862"/>
              <a:gd name="connsiteX47" fmla="*/ 1386044 w 2919881"/>
              <a:gd name="connsiteY47" fmla="*/ 2766737 h 2958862"/>
              <a:gd name="connsiteX48" fmla="*/ 1430656 w 2919881"/>
              <a:gd name="connsiteY48" fmla="*/ 2722169 h 2958862"/>
              <a:gd name="connsiteX49" fmla="*/ 1475269 w 2919881"/>
              <a:gd name="connsiteY49" fmla="*/ 2766737 h 2958862"/>
              <a:gd name="connsiteX50" fmla="*/ 1475269 w 2919881"/>
              <a:gd name="connsiteY50" fmla="*/ 2869658 h 2958862"/>
              <a:gd name="connsiteX51" fmla="*/ 2830690 w 2919881"/>
              <a:gd name="connsiteY51" fmla="*/ 2869658 h 2958862"/>
              <a:gd name="connsiteX52" fmla="*/ 2830690 w 2919881"/>
              <a:gd name="connsiteY52" fmla="*/ 850798 h 2958862"/>
              <a:gd name="connsiteX53" fmla="*/ 1817944 w 2919881"/>
              <a:gd name="connsiteY53" fmla="*/ 850798 h 2958862"/>
              <a:gd name="connsiteX54" fmla="*/ 1773331 w 2919881"/>
              <a:gd name="connsiteY54" fmla="*/ 806196 h 2958862"/>
              <a:gd name="connsiteX55" fmla="*/ 1817944 w 2919881"/>
              <a:gd name="connsiteY55" fmla="*/ 761594 h 2958862"/>
              <a:gd name="connsiteX56" fmla="*/ 2875269 w 2919881"/>
              <a:gd name="connsiteY56" fmla="*/ 761594 h 2958862"/>
              <a:gd name="connsiteX57" fmla="*/ 2919882 w 2919881"/>
              <a:gd name="connsiteY57" fmla="*/ 806196 h 2958862"/>
              <a:gd name="connsiteX58" fmla="*/ 2919882 w 2919881"/>
              <a:gd name="connsiteY58" fmla="*/ 2914227 h 2958862"/>
              <a:gd name="connsiteX59" fmla="*/ 2875269 w 2919881"/>
              <a:gd name="connsiteY59" fmla="*/ 2958829 h 2958862"/>
              <a:gd name="connsiteX60" fmla="*/ 1160168 w 2919881"/>
              <a:gd name="connsiteY60" fmla="*/ 1785010 h 2958862"/>
              <a:gd name="connsiteX61" fmla="*/ 1115556 w 2919881"/>
              <a:gd name="connsiteY61" fmla="*/ 1740408 h 2958862"/>
              <a:gd name="connsiteX62" fmla="*/ 1115556 w 2919881"/>
              <a:gd name="connsiteY62" fmla="*/ 1397982 h 2958862"/>
              <a:gd name="connsiteX63" fmla="*/ 1075855 w 2919881"/>
              <a:gd name="connsiteY63" fmla="*/ 1373564 h 2958862"/>
              <a:gd name="connsiteX64" fmla="*/ 983377 w 2919881"/>
              <a:gd name="connsiteY64" fmla="*/ 1208159 h 2958862"/>
              <a:gd name="connsiteX65" fmla="*/ 983377 w 2919881"/>
              <a:gd name="connsiteY65" fmla="*/ 1136091 h 2958862"/>
              <a:gd name="connsiteX66" fmla="*/ 1027922 w 2919881"/>
              <a:gd name="connsiteY66" fmla="*/ 1064192 h 2958862"/>
              <a:gd name="connsiteX67" fmla="*/ 1112100 w 2919881"/>
              <a:gd name="connsiteY67" fmla="*/ 1072117 h 2958862"/>
              <a:gd name="connsiteX68" fmla="*/ 1116369 w 2919881"/>
              <a:gd name="connsiteY68" fmla="*/ 1075809 h 2958862"/>
              <a:gd name="connsiteX69" fmla="*/ 1160710 w 2919881"/>
              <a:gd name="connsiteY69" fmla="*/ 1119259 h 2958862"/>
              <a:gd name="connsiteX70" fmla="*/ 1211759 w 2919881"/>
              <a:gd name="connsiteY70" fmla="*/ 1071135 h 2958862"/>
              <a:gd name="connsiteX71" fmla="*/ 1216807 w 2919881"/>
              <a:gd name="connsiteY71" fmla="*/ 1066969 h 2958862"/>
              <a:gd name="connsiteX72" fmla="*/ 1299901 w 2919881"/>
              <a:gd name="connsiteY72" fmla="*/ 1061551 h 2958862"/>
              <a:gd name="connsiteX73" fmla="*/ 1343057 w 2919881"/>
              <a:gd name="connsiteY73" fmla="*/ 1132705 h 2958862"/>
              <a:gd name="connsiteX74" fmla="*/ 1343057 w 2919881"/>
              <a:gd name="connsiteY74" fmla="*/ 1204570 h 2958862"/>
              <a:gd name="connsiteX75" fmla="*/ 1244753 w 2919881"/>
              <a:gd name="connsiteY75" fmla="*/ 1373497 h 2958862"/>
              <a:gd name="connsiteX76" fmla="*/ 1204781 w 2919881"/>
              <a:gd name="connsiteY76" fmla="*/ 1396221 h 2958862"/>
              <a:gd name="connsiteX77" fmla="*/ 1204781 w 2919881"/>
              <a:gd name="connsiteY77" fmla="*/ 1740340 h 2958862"/>
              <a:gd name="connsiteX78" fmla="*/ 1160168 w 2919881"/>
              <a:gd name="connsiteY78" fmla="*/ 1784943 h 2958862"/>
              <a:gd name="connsiteX79" fmla="*/ 1072603 w 2919881"/>
              <a:gd name="connsiteY79" fmla="*/ 1157800 h 2958862"/>
              <a:gd name="connsiteX80" fmla="*/ 1072603 w 2919881"/>
              <a:gd name="connsiteY80" fmla="*/ 1208159 h 2958862"/>
              <a:gd name="connsiteX81" fmla="*/ 1122602 w 2919881"/>
              <a:gd name="connsiteY81" fmla="*/ 1297635 h 2958862"/>
              <a:gd name="connsiteX82" fmla="*/ 1158712 w 2919881"/>
              <a:gd name="connsiteY82" fmla="*/ 1319852 h 2958862"/>
              <a:gd name="connsiteX83" fmla="*/ 1200682 w 2919881"/>
              <a:gd name="connsiteY83" fmla="*/ 1296010 h 2958862"/>
              <a:gd name="connsiteX84" fmla="*/ 1253865 w 2919881"/>
              <a:gd name="connsiteY84" fmla="*/ 1204604 h 2958862"/>
              <a:gd name="connsiteX85" fmla="*/ 1253865 w 2919881"/>
              <a:gd name="connsiteY85" fmla="*/ 1154007 h 2958862"/>
              <a:gd name="connsiteX86" fmla="*/ 1190757 w 2919881"/>
              <a:gd name="connsiteY86" fmla="*/ 1213510 h 2958862"/>
              <a:gd name="connsiteX87" fmla="*/ 1128936 w 2919881"/>
              <a:gd name="connsiteY87" fmla="*/ 1212935 h 2958862"/>
              <a:gd name="connsiteX88" fmla="*/ 1072569 w 2919881"/>
              <a:gd name="connsiteY88" fmla="*/ 1157766 h 2958862"/>
              <a:gd name="connsiteX89" fmla="*/ 2429718 w 2919881"/>
              <a:gd name="connsiteY89" fmla="*/ 1459078 h 2958862"/>
              <a:gd name="connsiteX90" fmla="*/ 2320777 w 2919881"/>
              <a:gd name="connsiteY90" fmla="*/ 1350163 h 2958862"/>
              <a:gd name="connsiteX91" fmla="*/ 2320777 w 2919881"/>
              <a:gd name="connsiteY91" fmla="*/ 1287069 h 2958862"/>
              <a:gd name="connsiteX92" fmla="*/ 2383885 w 2919881"/>
              <a:gd name="connsiteY92" fmla="*/ 1287069 h 2958862"/>
              <a:gd name="connsiteX93" fmla="*/ 2492826 w 2919881"/>
              <a:gd name="connsiteY93" fmla="*/ 1395984 h 2958862"/>
              <a:gd name="connsiteX94" fmla="*/ 2620330 w 2919881"/>
              <a:gd name="connsiteY94" fmla="*/ 1268510 h 2958862"/>
              <a:gd name="connsiteX95" fmla="*/ 2620330 w 2919881"/>
              <a:gd name="connsiteY95" fmla="*/ 1104426 h 2958862"/>
              <a:gd name="connsiteX96" fmla="*/ 2538252 w 2919881"/>
              <a:gd name="connsiteY96" fmla="*/ 1070492 h 2958862"/>
              <a:gd name="connsiteX97" fmla="*/ 2456174 w 2919881"/>
              <a:gd name="connsiteY97" fmla="*/ 1104426 h 2958862"/>
              <a:gd name="connsiteX98" fmla="*/ 1062203 w 2919881"/>
              <a:gd name="connsiteY98" fmla="*/ 2498039 h 2958862"/>
              <a:gd name="connsiteX99" fmla="*/ 981006 w 2919881"/>
              <a:gd name="connsiteY99" fmla="*/ 2635369 h 2958862"/>
              <a:gd name="connsiteX100" fmla="*/ 936834 w 2919881"/>
              <a:gd name="connsiteY100" fmla="*/ 2787532 h 2958862"/>
              <a:gd name="connsiteX101" fmla="*/ 1088998 w 2919881"/>
              <a:gd name="connsiteY101" fmla="*/ 2743369 h 2958862"/>
              <a:gd name="connsiteX102" fmla="*/ 1088998 w 2919881"/>
              <a:gd name="connsiteY102" fmla="*/ 2743369 h 2958862"/>
              <a:gd name="connsiteX103" fmla="*/ 1226325 w 2919881"/>
              <a:gd name="connsiteY103" fmla="*/ 2662157 h 2958862"/>
              <a:gd name="connsiteX104" fmla="*/ 2429718 w 2919881"/>
              <a:gd name="connsiteY104" fmla="*/ 1459112 h 2958862"/>
              <a:gd name="connsiteX105" fmla="*/ 2525549 w 2919881"/>
              <a:gd name="connsiteY105" fmla="*/ 1489321 h 2958862"/>
              <a:gd name="connsiteX106" fmla="*/ 2524329 w 2919881"/>
              <a:gd name="connsiteY106" fmla="*/ 1490574 h 2958862"/>
              <a:gd name="connsiteX107" fmla="*/ 2523110 w 2919881"/>
              <a:gd name="connsiteY107" fmla="*/ 1491759 h 2958862"/>
              <a:gd name="connsiteX108" fmla="*/ 1289400 w 2919881"/>
              <a:gd name="connsiteY108" fmla="*/ 2725217 h 2958862"/>
              <a:gd name="connsiteX109" fmla="*/ 1113828 w 2919881"/>
              <a:gd name="connsiteY109" fmla="*/ 2828951 h 2958862"/>
              <a:gd name="connsiteX110" fmla="*/ 1113828 w 2919881"/>
              <a:gd name="connsiteY110" fmla="*/ 2828951 h 2958862"/>
              <a:gd name="connsiteX111" fmla="*/ 883786 w 2919881"/>
              <a:gd name="connsiteY111" fmla="*/ 2895736 h 2958862"/>
              <a:gd name="connsiteX112" fmla="*/ 871354 w 2919881"/>
              <a:gd name="connsiteY112" fmla="*/ 2897531 h 2958862"/>
              <a:gd name="connsiteX113" fmla="*/ 839817 w 2919881"/>
              <a:gd name="connsiteY113" fmla="*/ 2884458 h 2958862"/>
              <a:gd name="connsiteX114" fmla="*/ 828537 w 2919881"/>
              <a:gd name="connsiteY114" fmla="*/ 2840499 h 2958862"/>
              <a:gd name="connsiteX115" fmla="*/ 895337 w 2919881"/>
              <a:gd name="connsiteY115" fmla="*/ 2610544 h 2958862"/>
              <a:gd name="connsiteX116" fmla="*/ 999129 w 2919881"/>
              <a:gd name="connsiteY116" fmla="*/ 2435013 h 2958862"/>
              <a:gd name="connsiteX117" fmla="*/ 2393099 w 2919881"/>
              <a:gd name="connsiteY117" fmla="*/ 1041366 h 2958862"/>
              <a:gd name="connsiteX118" fmla="*/ 2683370 w 2919881"/>
              <a:gd name="connsiteY118" fmla="*/ 1041366 h 2958862"/>
              <a:gd name="connsiteX119" fmla="*/ 2683370 w 2919881"/>
              <a:gd name="connsiteY119" fmla="*/ 1331570 h 2958862"/>
              <a:gd name="connsiteX120" fmla="*/ 2525549 w 2919881"/>
              <a:gd name="connsiteY120" fmla="*/ 1489354 h 2958862"/>
              <a:gd name="connsiteX121" fmla="*/ 590128 w 2919881"/>
              <a:gd name="connsiteY121" fmla="*/ 634594 h 2958862"/>
              <a:gd name="connsiteX122" fmla="*/ 558591 w 2919881"/>
              <a:gd name="connsiteY122" fmla="*/ 621521 h 2958862"/>
              <a:gd name="connsiteX123" fmla="*/ 341015 w 2919881"/>
              <a:gd name="connsiteY123" fmla="*/ 404029 h 2958862"/>
              <a:gd name="connsiteX124" fmla="*/ 341015 w 2919881"/>
              <a:gd name="connsiteY124" fmla="*/ 340936 h 2958862"/>
              <a:gd name="connsiteX125" fmla="*/ 404089 w 2919881"/>
              <a:gd name="connsiteY125" fmla="*/ 340936 h 2958862"/>
              <a:gd name="connsiteX126" fmla="*/ 621665 w 2919881"/>
              <a:gd name="connsiteY126" fmla="*/ 558495 h 2958862"/>
              <a:gd name="connsiteX127" fmla="*/ 621665 w 2919881"/>
              <a:gd name="connsiteY127" fmla="*/ 621521 h 2958862"/>
              <a:gd name="connsiteX128" fmla="*/ 590128 w 2919881"/>
              <a:gd name="connsiteY128" fmla="*/ 634594 h 2958862"/>
              <a:gd name="connsiteX129" fmla="*/ 1738406 w 2919881"/>
              <a:gd name="connsiteY129" fmla="*/ 634594 h 2958862"/>
              <a:gd name="connsiteX130" fmla="*/ 1706903 w 2919881"/>
              <a:gd name="connsiteY130" fmla="*/ 621521 h 2958862"/>
              <a:gd name="connsiteX131" fmla="*/ 1706903 w 2919881"/>
              <a:gd name="connsiteY131" fmla="*/ 558495 h 2958862"/>
              <a:gd name="connsiteX132" fmla="*/ 1924513 w 2919881"/>
              <a:gd name="connsiteY132" fmla="*/ 340936 h 2958862"/>
              <a:gd name="connsiteX133" fmla="*/ 1987554 w 2919881"/>
              <a:gd name="connsiteY133" fmla="*/ 340936 h 2958862"/>
              <a:gd name="connsiteX134" fmla="*/ 1987554 w 2919881"/>
              <a:gd name="connsiteY134" fmla="*/ 404029 h 2958862"/>
              <a:gd name="connsiteX135" fmla="*/ 1770011 w 2919881"/>
              <a:gd name="connsiteY135" fmla="*/ 621521 h 2958862"/>
              <a:gd name="connsiteX136" fmla="*/ 1738440 w 2919881"/>
              <a:gd name="connsiteY136" fmla="*/ 634594 h 2958862"/>
              <a:gd name="connsiteX137" fmla="*/ 372552 w 2919881"/>
              <a:gd name="connsiteY137" fmla="*/ 2000132 h 2958862"/>
              <a:gd name="connsiteX138" fmla="*/ 341015 w 2919881"/>
              <a:gd name="connsiteY138" fmla="*/ 1987059 h 2958862"/>
              <a:gd name="connsiteX139" fmla="*/ 341015 w 2919881"/>
              <a:gd name="connsiteY139" fmla="*/ 1924033 h 2958862"/>
              <a:gd name="connsiteX140" fmla="*/ 558591 w 2919881"/>
              <a:gd name="connsiteY140" fmla="*/ 1706474 h 2958862"/>
              <a:gd name="connsiteX141" fmla="*/ 621665 w 2919881"/>
              <a:gd name="connsiteY141" fmla="*/ 1706474 h 2958862"/>
              <a:gd name="connsiteX142" fmla="*/ 621665 w 2919881"/>
              <a:gd name="connsiteY142" fmla="*/ 1769567 h 2958862"/>
              <a:gd name="connsiteX143" fmla="*/ 404089 w 2919881"/>
              <a:gd name="connsiteY143" fmla="*/ 1987059 h 2958862"/>
              <a:gd name="connsiteX144" fmla="*/ 372552 w 2919881"/>
              <a:gd name="connsiteY144" fmla="*/ 2000132 h 2958862"/>
              <a:gd name="connsiteX145" fmla="*/ 352295 w 2919881"/>
              <a:gd name="connsiteY145" fmla="*/ 1208566 h 2958862"/>
              <a:gd name="connsiteX146" fmla="*/ 44613 w 2919881"/>
              <a:gd name="connsiteY146" fmla="*/ 1208566 h 2958862"/>
              <a:gd name="connsiteX147" fmla="*/ 0 w 2919881"/>
              <a:gd name="connsiteY147" fmla="*/ 1163964 h 2958862"/>
              <a:gd name="connsiteX148" fmla="*/ 44613 w 2919881"/>
              <a:gd name="connsiteY148" fmla="*/ 1119361 h 2958862"/>
              <a:gd name="connsiteX149" fmla="*/ 352295 w 2919881"/>
              <a:gd name="connsiteY149" fmla="*/ 1119361 h 2958862"/>
              <a:gd name="connsiteX150" fmla="*/ 396908 w 2919881"/>
              <a:gd name="connsiteY150" fmla="*/ 1163964 h 2958862"/>
              <a:gd name="connsiteX151" fmla="*/ 352295 w 2919881"/>
              <a:gd name="connsiteY151" fmla="*/ 1208566 h 2958862"/>
              <a:gd name="connsiteX152" fmla="*/ 1164267 w 2919881"/>
              <a:gd name="connsiteY152" fmla="*/ 396816 h 2958862"/>
              <a:gd name="connsiteX153" fmla="*/ 1119655 w 2919881"/>
              <a:gd name="connsiteY153" fmla="*/ 352213 h 2958862"/>
              <a:gd name="connsiteX154" fmla="*/ 1119655 w 2919881"/>
              <a:gd name="connsiteY154" fmla="*/ 44602 h 2958862"/>
              <a:gd name="connsiteX155" fmla="*/ 1164267 w 2919881"/>
              <a:gd name="connsiteY155" fmla="*/ 0 h 2958862"/>
              <a:gd name="connsiteX156" fmla="*/ 1208846 w 2919881"/>
              <a:gd name="connsiteY156" fmla="*/ 44602 h 2958862"/>
              <a:gd name="connsiteX157" fmla="*/ 1208846 w 2919881"/>
              <a:gd name="connsiteY157" fmla="*/ 352213 h 2958862"/>
              <a:gd name="connsiteX158" fmla="*/ 1164267 w 2919881"/>
              <a:gd name="connsiteY158" fmla="*/ 396816 h 2958862"/>
              <a:gd name="connsiteX159" fmla="*/ 1041946 w 2919881"/>
              <a:gd name="connsiteY159" fmla="*/ 2236589 h 2958862"/>
              <a:gd name="connsiteX160" fmla="*/ 999061 w 2919881"/>
              <a:gd name="connsiteY160" fmla="*/ 2204178 h 2958862"/>
              <a:gd name="connsiteX161" fmla="*/ 1029751 w 2919881"/>
              <a:gd name="connsiteY161" fmla="*/ 2149145 h 2958862"/>
              <a:gd name="connsiteX162" fmla="*/ 1104919 w 2919881"/>
              <a:gd name="connsiteY162" fmla="*/ 2127741 h 2958862"/>
              <a:gd name="connsiteX163" fmla="*/ 1160033 w 2919881"/>
              <a:gd name="connsiteY163" fmla="*/ 2158424 h 2958862"/>
              <a:gd name="connsiteX164" fmla="*/ 1129343 w 2919881"/>
              <a:gd name="connsiteY164" fmla="*/ 2213559 h 2958862"/>
              <a:gd name="connsiteX165" fmla="*/ 1054175 w 2919881"/>
              <a:gd name="connsiteY165" fmla="*/ 2234895 h 2958862"/>
              <a:gd name="connsiteX166" fmla="*/ 1041946 w 2919881"/>
              <a:gd name="connsiteY166" fmla="*/ 2236622 h 2958862"/>
              <a:gd name="connsiteX167" fmla="*/ 1044656 w 2919881"/>
              <a:gd name="connsiteY167" fmla="*/ 2065935 h 2958862"/>
              <a:gd name="connsiteX168" fmla="*/ 1001805 w 2919881"/>
              <a:gd name="connsiteY168" fmla="*/ 2033659 h 2958862"/>
              <a:gd name="connsiteX169" fmla="*/ 1032292 w 2919881"/>
              <a:gd name="connsiteY169" fmla="*/ 1978491 h 2958862"/>
              <a:gd name="connsiteX170" fmla="*/ 1269312 w 2919881"/>
              <a:gd name="connsiteY170" fmla="*/ 1910114 h 2958862"/>
              <a:gd name="connsiteX171" fmla="*/ 1324528 w 2919881"/>
              <a:gd name="connsiteY171" fmla="*/ 1940594 h 2958862"/>
              <a:gd name="connsiteX172" fmla="*/ 1294041 w 2919881"/>
              <a:gd name="connsiteY172" fmla="*/ 1995763 h 2958862"/>
              <a:gd name="connsiteX173" fmla="*/ 1057021 w 2919881"/>
              <a:gd name="connsiteY173" fmla="*/ 2064139 h 2958862"/>
              <a:gd name="connsiteX174" fmla="*/ 1044656 w 2919881"/>
              <a:gd name="connsiteY174" fmla="*/ 2065935 h 295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2919881" h="2958862">
                <a:moveTo>
                  <a:pt x="979854" y="1842922"/>
                </a:moveTo>
                <a:cubicBezTo>
                  <a:pt x="938968" y="1680532"/>
                  <a:pt x="867357" y="1535244"/>
                  <a:pt x="778165" y="1433373"/>
                </a:cubicBezTo>
                <a:cubicBezTo>
                  <a:pt x="691785" y="1334719"/>
                  <a:pt x="647003" y="1207990"/>
                  <a:pt x="652118" y="1076520"/>
                </a:cubicBezTo>
                <a:cubicBezTo>
                  <a:pt x="662348" y="813579"/>
                  <a:pt x="876232" y="598187"/>
                  <a:pt x="1139065" y="586063"/>
                </a:cubicBezTo>
                <a:cubicBezTo>
                  <a:pt x="1280423" y="579526"/>
                  <a:pt x="1414397" y="629649"/>
                  <a:pt x="1516393" y="727050"/>
                </a:cubicBezTo>
                <a:cubicBezTo>
                  <a:pt x="1618525" y="824484"/>
                  <a:pt x="1674722" y="955853"/>
                  <a:pt x="1674722" y="1096874"/>
                </a:cubicBezTo>
                <a:cubicBezTo>
                  <a:pt x="1674722" y="1217507"/>
                  <a:pt x="1631905" y="1334584"/>
                  <a:pt x="1554129" y="1426566"/>
                </a:cubicBezTo>
                <a:lnTo>
                  <a:pt x="1551453" y="1429749"/>
                </a:lnTo>
                <a:cubicBezTo>
                  <a:pt x="1453861" y="1545201"/>
                  <a:pt x="1383334" y="1628682"/>
                  <a:pt x="1347766" y="1769838"/>
                </a:cubicBezTo>
                <a:lnTo>
                  <a:pt x="1346546" y="1774613"/>
                </a:lnTo>
                <a:cubicBezTo>
                  <a:pt x="1340516" y="1798523"/>
                  <a:pt x="1316262" y="1813018"/>
                  <a:pt x="1292381" y="1806956"/>
                </a:cubicBezTo>
                <a:cubicBezTo>
                  <a:pt x="1268499" y="1800962"/>
                  <a:pt x="1254001" y="1776747"/>
                  <a:pt x="1260031" y="1752837"/>
                </a:cubicBezTo>
                <a:lnTo>
                  <a:pt x="1261250" y="1748028"/>
                </a:lnTo>
                <a:cubicBezTo>
                  <a:pt x="1301866" y="1586890"/>
                  <a:pt x="1381945" y="1492132"/>
                  <a:pt x="1483297" y="1372210"/>
                </a:cubicBezTo>
                <a:lnTo>
                  <a:pt x="1486041" y="1368992"/>
                </a:lnTo>
                <a:cubicBezTo>
                  <a:pt x="1550200" y="1293063"/>
                  <a:pt x="1585531" y="1196442"/>
                  <a:pt x="1585531" y="1096840"/>
                </a:cubicBezTo>
                <a:cubicBezTo>
                  <a:pt x="1585531" y="980440"/>
                  <a:pt x="1539089" y="871965"/>
                  <a:pt x="1454809" y="791464"/>
                </a:cubicBezTo>
                <a:cubicBezTo>
                  <a:pt x="1370631" y="711098"/>
                  <a:pt x="1259929" y="669747"/>
                  <a:pt x="1143197" y="675098"/>
                </a:cubicBezTo>
                <a:cubicBezTo>
                  <a:pt x="926265" y="685157"/>
                  <a:pt x="749711" y="862990"/>
                  <a:pt x="741276" y="1080008"/>
                </a:cubicBezTo>
                <a:cubicBezTo>
                  <a:pt x="737042" y="1188517"/>
                  <a:pt x="773999" y="1293165"/>
                  <a:pt x="845305" y="1374614"/>
                </a:cubicBezTo>
                <a:cubicBezTo>
                  <a:pt x="943609" y="1486916"/>
                  <a:pt x="1022096" y="1645310"/>
                  <a:pt x="1066268" y="1820638"/>
                </a:cubicBezTo>
                <a:lnTo>
                  <a:pt x="1023146" y="1832051"/>
                </a:lnTo>
                <a:lnTo>
                  <a:pt x="979888" y="1842889"/>
                </a:lnTo>
                <a:close/>
                <a:moveTo>
                  <a:pt x="2580188" y="2473351"/>
                </a:moveTo>
                <a:lnTo>
                  <a:pt x="1774889" y="2473351"/>
                </a:lnTo>
                <a:cubicBezTo>
                  <a:pt x="1750263" y="2473351"/>
                  <a:pt x="1730277" y="2453369"/>
                  <a:pt x="1730277" y="2428748"/>
                </a:cubicBezTo>
                <a:cubicBezTo>
                  <a:pt x="1730277" y="2404059"/>
                  <a:pt x="1750263" y="2384146"/>
                  <a:pt x="1774889" y="2384146"/>
                </a:cubicBezTo>
                <a:lnTo>
                  <a:pt x="2580188" y="2384146"/>
                </a:lnTo>
                <a:cubicBezTo>
                  <a:pt x="2604815" y="2384146"/>
                  <a:pt x="2624767" y="2404059"/>
                  <a:pt x="2624767" y="2428748"/>
                </a:cubicBezTo>
                <a:cubicBezTo>
                  <a:pt x="2624767" y="2453369"/>
                  <a:pt x="2604781" y="2473351"/>
                  <a:pt x="2580188" y="2473351"/>
                </a:cubicBezTo>
                <a:close/>
                <a:moveTo>
                  <a:pt x="2580188" y="2215185"/>
                </a:moveTo>
                <a:lnTo>
                  <a:pt x="2033758" y="2215185"/>
                </a:lnTo>
                <a:cubicBezTo>
                  <a:pt x="2009098" y="2215185"/>
                  <a:pt x="1989146" y="2195271"/>
                  <a:pt x="1989146" y="2170582"/>
                </a:cubicBezTo>
                <a:cubicBezTo>
                  <a:pt x="1989146" y="2145962"/>
                  <a:pt x="2009064" y="2125980"/>
                  <a:pt x="2033758" y="2125980"/>
                </a:cubicBezTo>
                <a:lnTo>
                  <a:pt x="2580188" y="2125980"/>
                </a:lnTo>
                <a:cubicBezTo>
                  <a:pt x="2604815" y="2125980"/>
                  <a:pt x="2624767" y="2145962"/>
                  <a:pt x="2624767" y="2170582"/>
                </a:cubicBezTo>
                <a:cubicBezTo>
                  <a:pt x="2624767" y="2195237"/>
                  <a:pt x="2604781" y="2215185"/>
                  <a:pt x="2580188" y="2215185"/>
                </a:cubicBezTo>
                <a:close/>
                <a:moveTo>
                  <a:pt x="2580188" y="1957087"/>
                </a:moveTo>
                <a:lnTo>
                  <a:pt x="2290426" y="1957087"/>
                </a:lnTo>
                <a:cubicBezTo>
                  <a:pt x="2265799" y="1957087"/>
                  <a:pt x="2245813" y="1937106"/>
                  <a:pt x="2245813" y="1912485"/>
                </a:cubicBezTo>
                <a:cubicBezTo>
                  <a:pt x="2245813" y="1887864"/>
                  <a:pt x="2265799" y="1867882"/>
                  <a:pt x="2290426" y="1867882"/>
                </a:cubicBezTo>
                <a:lnTo>
                  <a:pt x="2580188" y="1867882"/>
                </a:lnTo>
                <a:cubicBezTo>
                  <a:pt x="2604815" y="1867882"/>
                  <a:pt x="2624767" y="1887864"/>
                  <a:pt x="2624767" y="1912485"/>
                </a:cubicBezTo>
                <a:cubicBezTo>
                  <a:pt x="2624767" y="1937106"/>
                  <a:pt x="2604781" y="1957087"/>
                  <a:pt x="2580188" y="1957087"/>
                </a:cubicBezTo>
                <a:close/>
                <a:moveTo>
                  <a:pt x="2875269" y="2958863"/>
                </a:moveTo>
                <a:lnTo>
                  <a:pt x="1430656" y="2958863"/>
                </a:lnTo>
                <a:cubicBezTo>
                  <a:pt x="1405996" y="2958863"/>
                  <a:pt x="1386044" y="2938882"/>
                  <a:pt x="1386044" y="2914261"/>
                </a:cubicBezTo>
                <a:lnTo>
                  <a:pt x="1386044" y="2766737"/>
                </a:lnTo>
                <a:cubicBezTo>
                  <a:pt x="1386044" y="2742116"/>
                  <a:pt x="1406030" y="2722169"/>
                  <a:pt x="1430656" y="2722169"/>
                </a:cubicBezTo>
                <a:cubicBezTo>
                  <a:pt x="1455283" y="2722169"/>
                  <a:pt x="1475269" y="2742150"/>
                  <a:pt x="1475269" y="2766737"/>
                </a:cubicBezTo>
                <a:lnTo>
                  <a:pt x="1475269" y="2869658"/>
                </a:lnTo>
                <a:lnTo>
                  <a:pt x="2830690" y="2869658"/>
                </a:lnTo>
                <a:lnTo>
                  <a:pt x="2830690" y="850798"/>
                </a:lnTo>
                <a:lnTo>
                  <a:pt x="1817944" y="850798"/>
                </a:lnTo>
                <a:cubicBezTo>
                  <a:pt x="1793283" y="850798"/>
                  <a:pt x="1773331" y="830817"/>
                  <a:pt x="1773331" y="806196"/>
                </a:cubicBezTo>
                <a:cubicBezTo>
                  <a:pt x="1773331" y="781575"/>
                  <a:pt x="1793249" y="761594"/>
                  <a:pt x="1817944" y="761594"/>
                </a:cubicBezTo>
                <a:lnTo>
                  <a:pt x="2875269" y="761594"/>
                </a:lnTo>
                <a:cubicBezTo>
                  <a:pt x="2899896" y="761594"/>
                  <a:pt x="2919882" y="781575"/>
                  <a:pt x="2919882" y="806196"/>
                </a:cubicBezTo>
                <a:lnTo>
                  <a:pt x="2919882" y="2914227"/>
                </a:lnTo>
                <a:cubicBezTo>
                  <a:pt x="2919882" y="2938848"/>
                  <a:pt x="2899896" y="2958829"/>
                  <a:pt x="2875269" y="2958829"/>
                </a:cubicBezTo>
                <a:close/>
                <a:moveTo>
                  <a:pt x="1160168" y="1785010"/>
                </a:moveTo>
                <a:cubicBezTo>
                  <a:pt x="1135542" y="1785010"/>
                  <a:pt x="1115556" y="1765029"/>
                  <a:pt x="1115556" y="1740408"/>
                </a:cubicBezTo>
                <a:lnTo>
                  <a:pt x="1115556" y="1397982"/>
                </a:lnTo>
                <a:lnTo>
                  <a:pt x="1075855" y="1373564"/>
                </a:lnTo>
                <a:cubicBezTo>
                  <a:pt x="1018810" y="1338478"/>
                  <a:pt x="983377" y="1275114"/>
                  <a:pt x="983377" y="1208159"/>
                </a:cubicBezTo>
                <a:lnTo>
                  <a:pt x="983377" y="1136091"/>
                </a:lnTo>
                <a:cubicBezTo>
                  <a:pt x="983377" y="1105408"/>
                  <a:pt x="1000450" y="1077874"/>
                  <a:pt x="1027922" y="1064192"/>
                </a:cubicBezTo>
                <a:cubicBezTo>
                  <a:pt x="1055395" y="1050578"/>
                  <a:pt x="1087643" y="1053592"/>
                  <a:pt x="1112100" y="1072117"/>
                </a:cubicBezTo>
                <a:cubicBezTo>
                  <a:pt x="1113591" y="1073235"/>
                  <a:pt x="1115014" y="1074488"/>
                  <a:pt x="1116369" y="1075809"/>
                </a:cubicBezTo>
                <a:lnTo>
                  <a:pt x="1160710" y="1119259"/>
                </a:lnTo>
                <a:lnTo>
                  <a:pt x="1211759" y="1071135"/>
                </a:lnTo>
                <a:cubicBezTo>
                  <a:pt x="1213351" y="1069611"/>
                  <a:pt x="1215045" y="1068223"/>
                  <a:pt x="1216807" y="1066969"/>
                </a:cubicBezTo>
                <a:cubicBezTo>
                  <a:pt x="1241433" y="1049799"/>
                  <a:pt x="1273242" y="1047699"/>
                  <a:pt x="1299901" y="1061551"/>
                </a:cubicBezTo>
                <a:cubicBezTo>
                  <a:pt x="1326526" y="1075470"/>
                  <a:pt x="1343057" y="1102699"/>
                  <a:pt x="1343057" y="1132705"/>
                </a:cubicBezTo>
                <a:lnTo>
                  <a:pt x="1343057" y="1204570"/>
                </a:lnTo>
                <a:cubicBezTo>
                  <a:pt x="1343057" y="1274335"/>
                  <a:pt x="1305388" y="1339054"/>
                  <a:pt x="1244753" y="1373497"/>
                </a:cubicBezTo>
                <a:lnTo>
                  <a:pt x="1204781" y="1396221"/>
                </a:lnTo>
                <a:lnTo>
                  <a:pt x="1204781" y="1740340"/>
                </a:lnTo>
                <a:cubicBezTo>
                  <a:pt x="1204781" y="1764961"/>
                  <a:pt x="1184795" y="1784943"/>
                  <a:pt x="1160168" y="1784943"/>
                </a:cubicBezTo>
                <a:close/>
                <a:moveTo>
                  <a:pt x="1072603" y="1157800"/>
                </a:moveTo>
                <a:lnTo>
                  <a:pt x="1072603" y="1208159"/>
                </a:lnTo>
                <a:cubicBezTo>
                  <a:pt x="1072603" y="1244363"/>
                  <a:pt x="1091776" y="1278602"/>
                  <a:pt x="1122602" y="1297635"/>
                </a:cubicBezTo>
                <a:lnTo>
                  <a:pt x="1158712" y="1319852"/>
                </a:lnTo>
                <a:lnTo>
                  <a:pt x="1200682" y="1296010"/>
                </a:lnTo>
                <a:cubicBezTo>
                  <a:pt x="1233473" y="1277349"/>
                  <a:pt x="1253865" y="1242365"/>
                  <a:pt x="1253865" y="1204604"/>
                </a:cubicBezTo>
                <a:lnTo>
                  <a:pt x="1253865" y="1154007"/>
                </a:lnTo>
                <a:lnTo>
                  <a:pt x="1190757" y="1213510"/>
                </a:lnTo>
                <a:cubicBezTo>
                  <a:pt x="1173346" y="1229936"/>
                  <a:pt x="1146043" y="1229699"/>
                  <a:pt x="1128936" y="1212935"/>
                </a:cubicBezTo>
                <a:lnTo>
                  <a:pt x="1072569" y="1157766"/>
                </a:lnTo>
                <a:close/>
                <a:moveTo>
                  <a:pt x="2429718" y="1459078"/>
                </a:moveTo>
                <a:lnTo>
                  <a:pt x="2320777" y="1350163"/>
                </a:lnTo>
                <a:cubicBezTo>
                  <a:pt x="2303433" y="1332721"/>
                  <a:pt x="2303433" y="1304510"/>
                  <a:pt x="2320777" y="1287069"/>
                </a:cubicBezTo>
                <a:cubicBezTo>
                  <a:pt x="2338223" y="1269628"/>
                  <a:pt x="2366440" y="1269628"/>
                  <a:pt x="2383885" y="1287069"/>
                </a:cubicBezTo>
                <a:lnTo>
                  <a:pt x="2492826" y="1395984"/>
                </a:lnTo>
                <a:lnTo>
                  <a:pt x="2620330" y="1268510"/>
                </a:lnTo>
                <a:cubicBezTo>
                  <a:pt x="2665518" y="1223264"/>
                  <a:pt x="2665518" y="1149672"/>
                  <a:pt x="2620330" y="1104426"/>
                </a:cubicBezTo>
                <a:cubicBezTo>
                  <a:pt x="2597667" y="1081769"/>
                  <a:pt x="2567926" y="1070492"/>
                  <a:pt x="2538252" y="1070492"/>
                </a:cubicBezTo>
                <a:cubicBezTo>
                  <a:pt x="2508510" y="1070492"/>
                  <a:pt x="2478768" y="1081769"/>
                  <a:pt x="2456174" y="1104426"/>
                </a:cubicBezTo>
                <a:lnTo>
                  <a:pt x="1062203" y="2498039"/>
                </a:lnTo>
                <a:cubicBezTo>
                  <a:pt x="1024094" y="2536139"/>
                  <a:pt x="996012" y="2583654"/>
                  <a:pt x="981006" y="2635369"/>
                </a:cubicBezTo>
                <a:lnTo>
                  <a:pt x="936834" y="2787532"/>
                </a:lnTo>
                <a:lnTo>
                  <a:pt x="1088998" y="2743369"/>
                </a:lnTo>
                <a:lnTo>
                  <a:pt x="1088998" y="2743369"/>
                </a:lnTo>
                <a:cubicBezTo>
                  <a:pt x="1140758" y="2728333"/>
                  <a:pt x="1188250" y="2700257"/>
                  <a:pt x="1226325" y="2662157"/>
                </a:cubicBezTo>
                <a:lnTo>
                  <a:pt x="2429718" y="1459112"/>
                </a:lnTo>
                <a:close/>
                <a:moveTo>
                  <a:pt x="2525549" y="1489321"/>
                </a:moveTo>
                <a:cubicBezTo>
                  <a:pt x="2525142" y="1489761"/>
                  <a:pt x="2524770" y="1490167"/>
                  <a:pt x="2524329" y="1490574"/>
                </a:cubicBezTo>
                <a:cubicBezTo>
                  <a:pt x="2523923" y="1490980"/>
                  <a:pt x="2523516" y="1491353"/>
                  <a:pt x="2523110" y="1491759"/>
                </a:cubicBezTo>
                <a:lnTo>
                  <a:pt x="1289400" y="2725217"/>
                </a:lnTo>
                <a:cubicBezTo>
                  <a:pt x="1240688" y="2773917"/>
                  <a:pt x="1179985" y="2809748"/>
                  <a:pt x="1113828" y="2828951"/>
                </a:cubicBezTo>
                <a:lnTo>
                  <a:pt x="1113828" y="2828951"/>
                </a:lnTo>
                <a:lnTo>
                  <a:pt x="883786" y="2895736"/>
                </a:lnTo>
                <a:cubicBezTo>
                  <a:pt x="879687" y="2896921"/>
                  <a:pt x="875521" y="2897531"/>
                  <a:pt x="871354" y="2897531"/>
                </a:cubicBezTo>
                <a:cubicBezTo>
                  <a:pt x="859701" y="2897531"/>
                  <a:pt x="848286" y="2892958"/>
                  <a:pt x="839817" y="2884458"/>
                </a:cubicBezTo>
                <a:cubicBezTo>
                  <a:pt x="828300" y="2872977"/>
                  <a:pt x="823998" y="2856145"/>
                  <a:pt x="828537" y="2840499"/>
                </a:cubicBezTo>
                <a:lnTo>
                  <a:pt x="895337" y="2610544"/>
                </a:lnTo>
                <a:cubicBezTo>
                  <a:pt x="914544" y="2544369"/>
                  <a:pt x="950451" y="2483714"/>
                  <a:pt x="999129" y="2435013"/>
                </a:cubicBezTo>
                <a:lnTo>
                  <a:pt x="2393099" y="1041366"/>
                </a:lnTo>
                <a:cubicBezTo>
                  <a:pt x="2473145" y="961339"/>
                  <a:pt x="2603325" y="961339"/>
                  <a:pt x="2683370" y="1041366"/>
                </a:cubicBezTo>
                <a:cubicBezTo>
                  <a:pt x="2763416" y="1121393"/>
                  <a:pt x="2763416" y="1251610"/>
                  <a:pt x="2683370" y="1331570"/>
                </a:cubicBezTo>
                <a:lnTo>
                  <a:pt x="2525549" y="1489354"/>
                </a:lnTo>
                <a:close/>
                <a:moveTo>
                  <a:pt x="590128" y="634594"/>
                </a:moveTo>
                <a:cubicBezTo>
                  <a:pt x="578712" y="634594"/>
                  <a:pt x="567297" y="630259"/>
                  <a:pt x="558591" y="621521"/>
                </a:cubicBezTo>
                <a:lnTo>
                  <a:pt x="341015" y="404029"/>
                </a:lnTo>
                <a:cubicBezTo>
                  <a:pt x="323603" y="386588"/>
                  <a:pt x="323603" y="358343"/>
                  <a:pt x="341015" y="340936"/>
                </a:cubicBezTo>
                <a:cubicBezTo>
                  <a:pt x="358426" y="323494"/>
                  <a:pt x="386678" y="323494"/>
                  <a:pt x="404089" y="340936"/>
                </a:cubicBezTo>
                <a:lnTo>
                  <a:pt x="621665" y="558495"/>
                </a:lnTo>
                <a:cubicBezTo>
                  <a:pt x="639077" y="575903"/>
                  <a:pt x="639077" y="604080"/>
                  <a:pt x="621665" y="621521"/>
                </a:cubicBezTo>
                <a:cubicBezTo>
                  <a:pt x="612959" y="630259"/>
                  <a:pt x="601544" y="634594"/>
                  <a:pt x="590128" y="634594"/>
                </a:cubicBezTo>
                <a:close/>
                <a:moveTo>
                  <a:pt x="1738406" y="634594"/>
                </a:moveTo>
                <a:cubicBezTo>
                  <a:pt x="1727058" y="634594"/>
                  <a:pt x="1715609" y="630259"/>
                  <a:pt x="1706903" y="621521"/>
                </a:cubicBezTo>
                <a:cubicBezTo>
                  <a:pt x="1689458" y="604080"/>
                  <a:pt x="1689458" y="575903"/>
                  <a:pt x="1706903" y="558495"/>
                </a:cubicBezTo>
                <a:lnTo>
                  <a:pt x="1924513" y="340936"/>
                </a:lnTo>
                <a:cubicBezTo>
                  <a:pt x="1941959" y="323494"/>
                  <a:pt x="1970142" y="323494"/>
                  <a:pt x="1987554" y="340936"/>
                </a:cubicBezTo>
                <a:cubicBezTo>
                  <a:pt x="2004999" y="358343"/>
                  <a:pt x="2004999" y="386588"/>
                  <a:pt x="1987554" y="404029"/>
                </a:cubicBezTo>
                <a:lnTo>
                  <a:pt x="1770011" y="621521"/>
                </a:lnTo>
                <a:cubicBezTo>
                  <a:pt x="1761272" y="630259"/>
                  <a:pt x="1749856" y="634594"/>
                  <a:pt x="1738440" y="634594"/>
                </a:cubicBezTo>
                <a:close/>
                <a:moveTo>
                  <a:pt x="372552" y="2000132"/>
                </a:moveTo>
                <a:cubicBezTo>
                  <a:pt x="361136" y="2000132"/>
                  <a:pt x="349721" y="1995797"/>
                  <a:pt x="341015" y="1987059"/>
                </a:cubicBezTo>
                <a:cubicBezTo>
                  <a:pt x="323603" y="1969618"/>
                  <a:pt x="323603" y="1941441"/>
                  <a:pt x="341015" y="1924033"/>
                </a:cubicBezTo>
                <a:lnTo>
                  <a:pt x="558591" y="1706474"/>
                </a:lnTo>
                <a:cubicBezTo>
                  <a:pt x="576002" y="1689066"/>
                  <a:pt x="604254" y="1689066"/>
                  <a:pt x="621665" y="1706474"/>
                </a:cubicBezTo>
                <a:cubicBezTo>
                  <a:pt x="639077" y="1723915"/>
                  <a:pt x="639077" y="1752126"/>
                  <a:pt x="621665" y="1769567"/>
                </a:cubicBezTo>
                <a:lnTo>
                  <a:pt x="404089" y="1987059"/>
                </a:lnTo>
                <a:cubicBezTo>
                  <a:pt x="395383" y="1995797"/>
                  <a:pt x="383968" y="2000132"/>
                  <a:pt x="372552" y="2000132"/>
                </a:cubicBezTo>
                <a:close/>
                <a:moveTo>
                  <a:pt x="352295" y="1208566"/>
                </a:moveTo>
                <a:lnTo>
                  <a:pt x="44613" y="1208566"/>
                </a:lnTo>
                <a:cubicBezTo>
                  <a:pt x="19986" y="1208566"/>
                  <a:pt x="0" y="1188652"/>
                  <a:pt x="0" y="1163964"/>
                </a:cubicBezTo>
                <a:cubicBezTo>
                  <a:pt x="0" y="1139343"/>
                  <a:pt x="19986" y="1119361"/>
                  <a:pt x="44613" y="1119361"/>
                </a:cubicBezTo>
                <a:lnTo>
                  <a:pt x="352295" y="1119361"/>
                </a:lnTo>
                <a:cubicBezTo>
                  <a:pt x="376922" y="1119361"/>
                  <a:pt x="396908" y="1139343"/>
                  <a:pt x="396908" y="1163964"/>
                </a:cubicBezTo>
                <a:cubicBezTo>
                  <a:pt x="396908" y="1188652"/>
                  <a:pt x="376922" y="1208566"/>
                  <a:pt x="352295" y="1208566"/>
                </a:cubicBezTo>
                <a:close/>
                <a:moveTo>
                  <a:pt x="1164267" y="396816"/>
                </a:moveTo>
                <a:cubicBezTo>
                  <a:pt x="1139640" y="396816"/>
                  <a:pt x="1119655" y="376834"/>
                  <a:pt x="1119655" y="352213"/>
                </a:cubicBezTo>
                <a:lnTo>
                  <a:pt x="1119655" y="44602"/>
                </a:lnTo>
                <a:cubicBezTo>
                  <a:pt x="1119655" y="19981"/>
                  <a:pt x="1139640" y="0"/>
                  <a:pt x="1164267" y="0"/>
                </a:cubicBezTo>
                <a:cubicBezTo>
                  <a:pt x="1188894" y="0"/>
                  <a:pt x="1208846" y="19981"/>
                  <a:pt x="1208846" y="44602"/>
                </a:cubicBezTo>
                <a:lnTo>
                  <a:pt x="1208846" y="352213"/>
                </a:lnTo>
                <a:cubicBezTo>
                  <a:pt x="1208846" y="376834"/>
                  <a:pt x="1188860" y="396816"/>
                  <a:pt x="1164267" y="396816"/>
                </a:cubicBezTo>
                <a:close/>
                <a:moveTo>
                  <a:pt x="1041946" y="2236589"/>
                </a:moveTo>
                <a:cubicBezTo>
                  <a:pt x="1022536" y="2236589"/>
                  <a:pt x="1004650" y="2223821"/>
                  <a:pt x="999061" y="2204178"/>
                </a:cubicBezTo>
                <a:cubicBezTo>
                  <a:pt x="992320" y="2180505"/>
                  <a:pt x="1006073" y="2155851"/>
                  <a:pt x="1029751" y="2149145"/>
                </a:cubicBezTo>
                <a:lnTo>
                  <a:pt x="1104919" y="2127741"/>
                </a:lnTo>
                <a:cubicBezTo>
                  <a:pt x="1128597" y="2120968"/>
                  <a:pt x="1153292" y="2134752"/>
                  <a:pt x="1160033" y="2158424"/>
                </a:cubicBezTo>
                <a:cubicBezTo>
                  <a:pt x="1166774" y="2182131"/>
                  <a:pt x="1153021" y="2206820"/>
                  <a:pt x="1129343" y="2213559"/>
                </a:cubicBezTo>
                <a:lnTo>
                  <a:pt x="1054175" y="2234895"/>
                </a:lnTo>
                <a:cubicBezTo>
                  <a:pt x="1050110" y="2236081"/>
                  <a:pt x="1045977" y="2236622"/>
                  <a:pt x="1041946" y="2236622"/>
                </a:cubicBezTo>
                <a:close/>
                <a:moveTo>
                  <a:pt x="1044656" y="2065935"/>
                </a:moveTo>
                <a:cubicBezTo>
                  <a:pt x="1025280" y="2065935"/>
                  <a:pt x="1007462" y="2053201"/>
                  <a:pt x="1001805" y="2033659"/>
                </a:cubicBezTo>
                <a:cubicBezTo>
                  <a:pt x="994962" y="2009987"/>
                  <a:pt x="1008648" y="1985332"/>
                  <a:pt x="1032292" y="1978491"/>
                </a:cubicBezTo>
                <a:lnTo>
                  <a:pt x="1269312" y="1910114"/>
                </a:lnTo>
                <a:cubicBezTo>
                  <a:pt x="1292990" y="1903273"/>
                  <a:pt x="1317719" y="1916955"/>
                  <a:pt x="1324528" y="1940594"/>
                </a:cubicBezTo>
                <a:cubicBezTo>
                  <a:pt x="1331336" y="1964267"/>
                  <a:pt x="1317685" y="1988989"/>
                  <a:pt x="1294041" y="1995763"/>
                </a:cubicBezTo>
                <a:lnTo>
                  <a:pt x="1057021" y="2064139"/>
                </a:lnTo>
                <a:cubicBezTo>
                  <a:pt x="1052888" y="2065325"/>
                  <a:pt x="1048721" y="2065935"/>
                  <a:pt x="1044656" y="206593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1"/>
          </a:gradFill>
          <a:ln w="3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ICON">
            <a:extLst>
              <a:ext uri="{FF2B5EF4-FFF2-40B4-BE49-F238E27FC236}">
                <a16:creationId xmlns="" xmlns:a16="http://schemas.microsoft.com/office/drawing/2014/main" id="{F94CC534-DD57-4CAD-9034-AF20A97E0F56}"/>
              </a:ext>
            </a:extLst>
          </p:cNvPr>
          <p:cNvSpPr/>
          <p:nvPr/>
        </p:nvSpPr>
        <p:spPr>
          <a:xfrm>
            <a:off x="926151" y="4061977"/>
            <a:ext cx="697286" cy="738506"/>
          </a:xfrm>
          <a:custGeom>
            <a:avLst/>
            <a:gdLst>
              <a:gd name="connsiteX0" fmla="*/ 1382419 w 2806978"/>
              <a:gd name="connsiteY0" fmla="*/ 1435845 h 2972917"/>
              <a:gd name="connsiteX1" fmla="*/ 1161557 w 2806978"/>
              <a:gd name="connsiteY1" fmla="*/ 1656622 h 2972917"/>
              <a:gd name="connsiteX2" fmla="*/ 1382419 w 2806978"/>
              <a:gd name="connsiteY2" fmla="*/ 1877433 h 2972917"/>
              <a:gd name="connsiteX3" fmla="*/ 1603281 w 2806978"/>
              <a:gd name="connsiteY3" fmla="*/ 1656622 h 2972917"/>
              <a:gd name="connsiteX4" fmla="*/ 1382419 w 2806978"/>
              <a:gd name="connsiteY4" fmla="*/ 1435845 h 2972917"/>
              <a:gd name="connsiteX5" fmla="*/ 2066617 w 2806978"/>
              <a:gd name="connsiteY5" fmla="*/ 1965079 h 2972917"/>
              <a:gd name="connsiteX6" fmla="*/ 2058961 w 2806978"/>
              <a:gd name="connsiteY6" fmla="*/ 1964436 h 2972917"/>
              <a:gd name="connsiteX7" fmla="*/ 2024104 w 2806978"/>
              <a:gd name="connsiteY7" fmla="*/ 1934058 h 2972917"/>
              <a:gd name="connsiteX8" fmla="*/ 1950732 w 2806978"/>
              <a:gd name="connsiteY8" fmla="*/ 1703493 h 2972917"/>
              <a:gd name="connsiteX9" fmla="*/ 1815776 w 2806978"/>
              <a:gd name="connsiteY9" fmla="*/ 1703493 h 2972917"/>
              <a:gd name="connsiteX10" fmla="*/ 1771163 w 2806978"/>
              <a:gd name="connsiteY10" fmla="*/ 1658891 h 2972917"/>
              <a:gd name="connsiteX11" fmla="*/ 1815776 w 2806978"/>
              <a:gd name="connsiteY11" fmla="*/ 1614288 h 2972917"/>
              <a:gd name="connsiteX12" fmla="*/ 1983319 w 2806978"/>
              <a:gd name="connsiteY12" fmla="*/ 1614288 h 2972917"/>
              <a:gd name="connsiteX13" fmla="*/ 2025798 w 2806978"/>
              <a:gd name="connsiteY13" fmla="*/ 1645378 h 2972917"/>
              <a:gd name="connsiteX14" fmla="*/ 2083114 w 2806978"/>
              <a:gd name="connsiteY14" fmla="*/ 1825346 h 2972917"/>
              <a:gd name="connsiteX15" fmla="*/ 2230942 w 2806978"/>
              <a:gd name="connsiteY15" fmla="*/ 1631831 h 2972917"/>
              <a:gd name="connsiteX16" fmla="*/ 2266375 w 2806978"/>
              <a:gd name="connsiteY16" fmla="*/ 1614288 h 2972917"/>
              <a:gd name="connsiteX17" fmla="*/ 2430192 w 2806978"/>
              <a:gd name="connsiteY17" fmla="*/ 1614288 h 2972917"/>
              <a:gd name="connsiteX18" fmla="*/ 2717753 w 2806978"/>
              <a:gd name="connsiteY18" fmla="*/ 1326828 h 2972917"/>
              <a:gd name="connsiteX19" fmla="*/ 2717753 w 2806978"/>
              <a:gd name="connsiteY19" fmla="*/ 736464 h 2972917"/>
              <a:gd name="connsiteX20" fmla="*/ 2430192 w 2806978"/>
              <a:gd name="connsiteY20" fmla="*/ 448936 h 2972917"/>
              <a:gd name="connsiteX21" fmla="*/ 1841216 w 2806978"/>
              <a:gd name="connsiteY21" fmla="*/ 448936 h 2972917"/>
              <a:gd name="connsiteX22" fmla="*/ 1796603 w 2806978"/>
              <a:gd name="connsiteY22" fmla="*/ 404334 h 2972917"/>
              <a:gd name="connsiteX23" fmla="*/ 1841216 w 2806978"/>
              <a:gd name="connsiteY23" fmla="*/ 359732 h 2972917"/>
              <a:gd name="connsiteX24" fmla="*/ 2430192 w 2806978"/>
              <a:gd name="connsiteY24" fmla="*/ 359732 h 2972917"/>
              <a:gd name="connsiteX25" fmla="*/ 2806978 w 2806978"/>
              <a:gd name="connsiteY25" fmla="*/ 736431 h 2972917"/>
              <a:gd name="connsiteX26" fmla="*/ 2806978 w 2806978"/>
              <a:gd name="connsiteY26" fmla="*/ 1326795 h 2972917"/>
              <a:gd name="connsiteX27" fmla="*/ 2430192 w 2806978"/>
              <a:gd name="connsiteY27" fmla="*/ 1703459 h 2972917"/>
              <a:gd name="connsiteX28" fmla="*/ 2288427 w 2806978"/>
              <a:gd name="connsiteY28" fmla="*/ 1703459 h 2972917"/>
              <a:gd name="connsiteX29" fmla="*/ 2101982 w 2806978"/>
              <a:gd name="connsiteY29" fmla="*/ 1947536 h 2972917"/>
              <a:gd name="connsiteX30" fmla="*/ 2066549 w 2806978"/>
              <a:gd name="connsiteY30" fmla="*/ 1965079 h 2972917"/>
              <a:gd name="connsiteX31" fmla="*/ 962273 w 2806978"/>
              <a:gd name="connsiteY31" fmla="*/ 1703459 h 2972917"/>
              <a:gd name="connsiteX32" fmla="*/ 376786 w 2806978"/>
              <a:gd name="connsiteY32" fmla="*/ 1703459 h 2972917"/>
              <a:gd name="connsiteX33" fmla="*/ 0 w 2806978"/>
              <a:gd name="connsiteY33" fmla="*/ 1326795 h 2972917"/>
              <a:gd name="connsiteX34" fmla="*/ 0 w 2806978"/>
              <a:gd name="connsiteY34" fmla="*/ 736431 h 2972917"/>
              <a:gd name="connsiteX35" fmla="*/ 376786 w 2806978"/>
              <a:gd name="connsiteY35" fmla="*/ 359732 h 2972917"/>
              <a:gd name="connsiteX36" fmla="*/ 943168 w 2806978"/>
              <a:gd name="connsiteY36" fmla="*/ 359732 h 2972917"/>
              <a:gd name="connsiteX37" fmla="*/ 987781 w 2806978"/>
              <a:gd name="connsiteY37" fmla="*/ 404334 h 2972917"/>
              <a:gd name="connsiteX38" fmla="*/ 943168 w 2806978"/>
              <a:gd name="connsiteY38" fmla="*/ 448936 h 2972917"/>
              <a:gd name="connsiteX39" fmla="*/ 376786 w 2806978"/>
              <a:gd name="connsiteY39" fmla="*/ 448936 h 2972917"/>
              <a:gd name="connsiteX40" fmla="*/ 89225 w 2806978"/>
              <a:gd name="connsiteY40" fmla="*/ 736464 h 2972917"/>
              <a:gd name="connsiteX41" fmla="*/ 89225 w 2806978"/>
              <a:gd name="connsiteY41" fmla="*/ 1326828 h 2972917"/>
              <a:gd name="connsiteX42" fmla="*/ 376786 w 2806978"/>
              <a:gd name="connsiteY42" fmla="*/ 1614288 h 2972917"/>
              <a:gd name="connsiteX43" fmla="*/ 962273 w 2806978"/>
              <a:gd name="connsiteY43" fmla="*/ 1614288 h 2972917"/>
              <a:gd name="connsiteX44" fmla="*/ 1006886 w 2806978"/>
              <a:gd name="connsiteY44" fmla="*/ 1658891 h 2972917"/>
              <a:gd name="connsiteX45" fmla="*/ 962273 w 2806978"/>
              <a:gd name="connsiteY45" fmla="*/ 1703493 h 2972917"/>
              <a:gd name="connsiteX46" fmla="*/ 1771841 w 2806978"/>
              <a:gd name="connsiteY46" fmla="*/ 1026973 h 2972917"/>
              <a:gd name="connsiteX47" fmla="*/ 1740303 w 2806978"/>
              <a:gd name="connsiteY47" fmla="*/ 1013900 h 2972917"/>
              <a:gd name="connsiteX48" fmla="*/ 1633531 w 2806978"/>
              <a:gd name="connsiteY48" fmla="*/ 907186 h 2972917"/>
              <a:gd name="connsiteX49" fmla="*/ 1633531 w 2806978"/>
              <a:gd name="connsiteY49" fmla="*/ 844093 h 2972917"/>
              <a:gd name="connsiteX50" fmla="*/ 1696605 w 2806978"/>
              <a:gd name="connsiteY50" fmla="*/ 844093 h 2972917"/>
              <a:gd name="connsiteX51" fmla="*/ 1803378 w 2806978"/>
              <a:gd name="connsiteY51" fmla="*/ 950874 h 2972917"/>
              <a:gd name="connsiteX52" fmla="*/ 1803378 w 2806978"/>
              <a:gd name="connsiteY52" fmla="*/ 1013900 h 2972917"/>
              <a:gd name="connsiteX53" fmla="*/ 1771841 w 2806978"/>
              <a:gd name="connsiteY53" fmla="*/ 1026973 h 2972917"/>
              <a:gd name="connsiteX54" fmla="*/ 1101498 w 2806978"/>
              <a:gd name="connsiteY54" fmla="*/ 356785 h 2972917"/>
              <a:gd name="connsiteX55" fmla="*/ 1069961 w 2806978"/>
              <a:gd name="connsiteY55" fmla="*/ 343747 h 2972917"/>
              <a:gd name="connsiteX56" fmla="*/ 963188 w 2806978"/>
              <a:gd name="connsiteY56" fmla="*/ 236965 h 2972917"/>
              <a:gd name="connsiteX57" fmla="*/ 963188 w 2806978"/>
              <a:gd name="connsiteY57" fmla="*/ 173939 h 2972917"/>
              <a:gd name="connsiteX58" fmla="*/ 1026262 w 2806978"/>
              <a:gd name="connsiteY58" fmla="*/ 173939 h 2972917"/>
              <a:gd name="connsiteX59" fmla="*/ 1133035 w 2806978"/>
              <a:gd name="connsiteY59" fmla="*/ 280653 h 2972917"/>
              <a:gd name="connsiteX60" fmla="*/ 1133035 w 2806978"/>
              <a:gd name="connsiteY60" fmla="*/ 343747 h 2972917"/>
              <a:gd name="connsiteX61" fmla="*/ 1101498 w 2806978"/>
              <a:gd name="connsiteY61" fmla="*/ 356785 h 2972917"/>
              <a:gd name="connsiteX62" fmla="*/ 1665068 w 2806978"/>
              <a:gd name="connsiteY62" fmla="*/ 356785 h 2972917"/>
              <a:gd name="connsiteX63" fmla="*/ 1633531 w 2806978"/>
              <a:gd name="connsiteY63" fmla="*/ 343747 h 2972917"/>
              <a:gd name="connsiteX64" fmla="*/ 1633531 w 2806978"/>
              <a:gd name="connsiteY64" fmla="*/ 280653 h 2972917"/>
              <a:gd name="connsiteX65" fmla="*/ 1740303 w 2806978"/>
              <a:gd name="connsiteY65" fmla="*/ 173939 h 2972917"/>
              <a:gd name="connsiteX66" fmla="*/ 1803378 w 2806978"/>
              <a:gd name="connsiteY66" fmla="*/ 173939 h 2972917"/>
              <a:gd name="connsiteX67" fmla="*/ 1803378 w 2806978"/>
              <a:gd name="connsiteY67" fmla="*/ 236965 h 2972917"/>
              <a:gd name="connsiteX68" fmla="*/ 1696605 w 2806978"/>
              <a:gd name="connsiteY68" fmla="*/ 343747 h 2972917"/>
              <a:gd name="connsiteX69" fmla="*/ 1665068 w 2806978"/>
              <a:gd name="connsiteY69" fmla="*/ 356785 h 2972917"/>
              <a:gd name="connsiteX70" fmla="*/ 994725 w 2806978"/>
              <a:gd name="connsiteY70" fmla="*/ 1026973 h 2972917"/>
              <a:gd name="connsiteX71" fmla="*/ 963188 w 2806978"/>
              <a:gd name="connsiteY71" fmla="*/ 1013900 h 2972917"/>
              <a:gd name="connsiteX72" fmla="*/ 963188 w 2806978"/>
              <a:gd name="connsiteY72" fmla="*/ 950874 h 2972917"/>
              <a:gd name="connsiteX73" fmla="*/ 1069961 w 2806978"/>
              <a:gd name="connsiteY73" fmla="*/ 844093 h 2972917"/>
              <a:gd name="connsiteX74" fmla="*/ 1133035 w 2806978"/>
              <a:gd name="connsiteY74" fmla="*/ 844093 h 2972917"/>
              <a:gd name="connsiteX75" fmla="*/ 1133035 w 2806978"/>
              <a:gd name="connsiteY75" fmla="*/ 907186 h 2972917"/>
              <a:gd name="connsiteX76" fmla="*/ 1026262 w 2806978"/>
              <a:gd name="connsiteY76" fmla="*/ 1013900 h 2972917"/>
              <a:gd name="connsiteX77" fmla="*/ 994725 w 2806978"/>
              <a:gd name="connsiteY77" fmla="*/ 1026973 h 2972917"/>
              <a:gd name="connsiteX78" fmla="*/ 1932778 w 2806978"/>
              <a:gd name="connsiteY78" fmla="*/ 638556 h 2972917"/>
              <a:gd name="connsiteX79" fmla="*/ 1781766 w 2806978"/>
              <a:gd name="connsiteY79" fmla="*/ 638556 h 2972917"/>
              <a:gd name="connsiteX80" fmla="*/ 1737153 w 2806978"/>
              <a:gd name="connsiteY80" fmla="*/ 593954 h 2972917"/>
              <a:gd name="connsiteX81" fmla="*/ 1781766 w 2806978"/>
              <a:gd name="connsiteY81" fmla="*/ 549351 h 2972917"/>
              <a:gd name="connsiteX82" fmla="*/ 1932778 w 2806978"/>
              <a:gd name="connsiteY82" fmla="*/ 549351 h 2972917"/>
              <a:gd name="connsiteX83" fmla="*/ 1977391 w 2806978"/>
              <a:gd name="connsiteY83" fmla="*/ 593954 h 2972917"/>
              <a:gd name="connsiteX84" fmla="*/ 1932778 w 2806978"/>
              <a:gd name="connsiteY84" fmla="*/ 638556 h 2972917"/>
              <a:gd name="connsiteX85" fmla="*/ 984766 w 2806978"/>
              <a:gd name="connsiteY85" fmla="*/ 638556 h 2972917"/>
              <a:gd name="connsiteX86" fmla="*/ 833754 w 2806978"/>
              <a:gd name="connsiteY86" fmla="*/ 638556 h 2972917"/>
              <a:gd name="connsiteX87" fmla="*/ 789141 w 2806978"/>
              <a:gd name="connsiteY87" fmla="*/ 593954 h 2972917"/>
              <a:gd name="connsiteX88" fmla="*/ 833754 w 2806978"/>
              <a:gd name="connsiteY88" fmla="*/ 549351 h 2972917"/>
              <a:gd name="connsiteX89" fmla="*/ 984766 w 2806978"/>
              <a:gd name="connsiteY89" fmla="*/ 549351 h 2972917"/>
              <a:gd name="connsiteX90" fmla="*/ 1029379 w 2806978"/>
              <a:gd name="connsiteY90" fmla="*/ 593954 h 2972917"/>
              <a:gd name="connsiteX91" fmla="*/ 984766 w 2806978"/>
              <a:gd name="connsiteY91" fmla="*/ 638556 h 2972917"/>
              <a:gd name="connsiteX92" fmla="*/ 1383266 w 2806978"/>
              <a:gd name="connsiteY92" fmla="*/ 240148 h 2972917"/>
              <a:gd name="connsiteX93" fmla="*/ 1338653 w 2806978"/>
              <a:gd name="connsiteY93" fmla="*/ 195546 h 2972917"/>
              <a:gd name="connsiteX94" fmla="*/ 1338653 w 2806978"/>
              <a:gd name="connsiteY94" fmla="*/ 44568 h 2972917"/>
              <a:gd name="connsiteX95" fmla="*/ 1383266 w 2806978"/>
              <a:gd name="connsiteY95" fmla="*/ 0 h 2972917"/>
              <a:gd name="connsiteX96" fmla="*/ 1427879 w 2806978"/>
              <a:gd name="connsiteY96" fmla="*/ 44568 h 2972917"/>
              <a:gd name="connsiteX97" fmla="*/ 1427879 w 2806978"/>
              <a:gd name="connsiteY97" fmla="*/ 195546 h 2972917"/>
              <a:gd name="connsiteX98" fmla="*/ 1383266 w 2806978"/>
              <a:gd name="connsiteY98" fmla="*/ 240148 h 2972917"/>
              <a:gd name="connsiteX99" fmla="*/ 1323240 w 2806978"/>
              <a:gd name="connsiteY99" fmla="*/ 1208600 h 2972917"/>
              <a:gd name="connsiteX100" fmla="*/ 1280423 w 2806978"/>
              <a:gd name="connsiteY100" fmla="*/ 1176359 h 2972917"/>
              <a:gd name="connsiteX101" fmla="*/ 1310910 w 2806978"/>
              <a:gd name="connsiteY101" fmla="*/ 1121190 h 2972917"/>
              <a:gd name="connsiteX102" fmla="*/ 1427235 w 2806978"/>
              <a:gd name="connsiteY102" fmla="*/ 1087594 h 2972917"/>
              <a:gd name="connsiteX103" fmla="*/ 1482451 w 2806978"/>
              <a:gd name="connsiteY103" fmla="*/ 1118108 h 2972917"/>
              <a:gd name="connsiteX104" fmla="*/ 1451964 w 2806978"/>
              <a:gd name="connsiteY104" fmla="*/ 1173344 h 2972917"/>
              <a:gd name="connsiteX105" fmla="*/ 1335638 w 2806978"/>
              <a:gd name="connsiteY105" fmla="*/ 1206906 h 2972917"/>
              <a:gd name="connsiteX106" fmla="*/ 1323240 w 2806978"/>
              <a:gd name="connsiteY106" fmla="*/ 1208634 h 2972917"/>
              <a:gd name="connsiteX107" fmla="*/ 1324562 w 2806978"/>
              <a:gd name="connsiteY107" fmla="*/ 1082141 h 2972917"/>
              <a:gd name="connsiteX108" fmla="*/ 1281710 w 2806978"/>
              <a:gd name="connsiteY108" fmla="*/ 1049901 h 2972917"/>
              <a:gd name="connsiteX109" fmla="*/ 1312197 w 2806978"/>
              <a:gd name="connsiteY109" fmla="*/ 994664 h 2972917"/>
              <a:gd name="connsiteX110" fmla="*/ 1428522 w 2806978"/>
              <a:gd name="connsiteY110" fmla="*/ 961136 h 2972917"/>
              <a:gd name="connsiteX111" fmla="*/ 1483738 w 2806978"/>
              <a:gd name="connsiteY111" fmla="*/ 991650 h 2972917"/>
              <a:gd name="connsiteX112" fmla="*/ 1453251 w 2806978"/>
              <a:gd name="connsiteY112" fmla="*/ 1046819 h 2972917"/>
              <a:gd name="connsiteX113" fmla="*/ 1336926 w 2806978"/>
              <a:gd name="connsiteY113" fmla="*/ 1080415 h 2972917"/>
              <a:gd name="connsiteX114" fmla="*/ 1324562 w 2806978"/>
              <a:gd name="connsiteY114" fmla="*/ 1082141 h 2972917"/>
              <a:gd name="connsiteX115" fmla="*/ 1451523 w 2806978"/>
              <a:gd name="connsiteY115" fmla="*/ 932891 h 2972917"/>
              <a:gd name="connsiteX116" fmla="*/ 1440548 w 2806978"/>
              <a:gd name="connsiteY116" fmla="*/ 931536 h 2972917"/>
              <a:gd name="connsiteX117" fmla="*/ 1408231 w 2806978"/>
              <a:gd name="connsiteY117" fmla="*/ 877384 h 2972917"/>
              <a:gd name="connsiteX118" fmla="*/ 1408841 w 2806978"/>
              <a:gd name="connsiteY118" fmla="*/ 875047 h 2972917"/>
              <a:gd name="connsiteX119" fmla="*/ 1522490 w 2806978"/>
              <a:gd name="connsiteY119" fmla="*/ 681499 h 2972917"/>
              <a:gd name="connsiteX120" fmla="*/ 1523811 w 2806978"/>
              <a:gd name="connsiteY120" fmla="*/ 679907 h 2972917"/>
              <a:gd name="connsiteX121" fmla="*/ 1567306 w 2806978"/>
              <a:gd name="connsiteY121" fmla="*/ 561069 h 2972917"/>
              <a:gd name="connsiteX122" fmla="*/ 1510194 w 2806978"/>
              <a:gd name="connsiteY122" fmla="*/ 427601 h 2972917"/>
              <a:gd name="connsiteX123" fmla="*/ 1373984 w 2806978"/>
              <a:gd name="connsiteY123" fmla="*/ 376767 h 2972917"/>
              <a:gd name="connsiteX124" fmla="*/ 1198379 w 2806978"/>
              <a:gd name="connsiteY124" fmla="*/ 553652 h 2972917"/>
              <a:gd name="connsiteX125" fmla="*/ 1243839 w 2806978"/>
              <a:gd name="connsiteY125" fmla="*/ 682447 h 2972917"/>
              <a:gd name="connsiteX126" fmla="*/ 1357216 w 2806978"/>
              <a:gd name="connsiteY126" fmla="*/ 910742 h 2972917"/>
              <a:gd name="connsiteX127" fmla="*/ 1314026 w 2806978"/>
              <a:gd name="connsiteY127" fmla="*/ 921851 h 2972917"/>
              <a:gd name="connsiteX128" fmla="*/ 1270769 w 2806978"/>
              <a:gd name="connsiteY128" fmla="*/ 932688 h 2972917"/>
              <a:gd name="connsiteX129" fmla="*/ 1176733 w 2806978"/>
              <a:gd name="connsiteY129" fmla="*/ 741172 h 2972917"/>
              <a:gd name="connsiteX130" fmla="*/ 1109255 w 2806978"/>
              <a:gd name="connsiteY130" fmla="*/ 550198 h 2972917"/>
              <a:gd name="connsiteX131" fmla="*/ 1369886 w 2806978"/>
              <a:gd name="connsiteY131" fmla="*/ 287697 h 2972917"/>
              <a:gd name="connsiteX132" fmla="*/ 1571812 w 2806978"/>
              <a:gd name="connsiteY132" fmla="*/ 363084 h 2972917"/>
              <a:gd name="connsiteX133" fmla="*/ 1656532 w 2806978"/>
              <a:gd name="connsiteY133" fmla="*/ 561069 h 2972917"/>
              <a:gd name="connsiteX134" fmla="*/ 1592001 w 2806978"/>
              <a:gd name="connsiteY134" fmla="*/ 737481 h 2972917"/>
              <a:gd name="connsiteX135" fmla="*/ 1590680 w 2806978"/>
              <a:gd name="connsiteY135" fmla="*/ 739072 h 2972917"/>
              <a:gd name="connsiteX136" fmla="*/ 1495391 w 2806978"/>
              <a:gd name="connsiteY136" fmla="*/ 896789 h 2972917"/>
              <a:gd name="connsiteX137" fmla="*/ 1494781 w 2806978"/>
              <a:gd name="connsiteY137" fmla="*/ 899160 h 2972917"/>
              <a:gd name="connsiteX138" fmla="*/ 1451557 w 2806978"/>
              <a:gd name="connsiteY138" fmla="*/ 932857 h 2972917"/>
              <a:gd name="connsiteX139" fmla="*/ 1006615 w 2806978"/>
              <a:gd name="connsiteY139" fmla="*/ 2158187 h 2972917"/>
              <a:gd name="connsiteX140" fmla="*/ 1006615 w 2806978"/>
              <a:gd name="connsiteY140" fmla="*/ 2043075 h 2972917"/>
              <a:gd name="connsiteX141" fmla="*/ 1061560 w 2806978"/>
              <a:gd name="connsiteY141" fmla="*/ 1910588 h 2972917"/>
              <a:gd name="connsiteX142" fmla="*/ 1132425 w 2806978"/>
              <a:gd name="connsiteY142" fmla="*/ 1839807 h 2972917"/>
              <a:gd name="connsiteX143" fmla="*/ 1072366 w 2806978"/>
              <a:gd name="connsiteY143" fmla="*/ 1656656 h 2972917"/>
              <a:gd name="connsiteX144" fmla="*/ 1382419 w 2806978"/>
              <a:gd name="connsiteY144" fmla="*/ 1346708 h 2972917"/>
              <a:gd name="connsiteX145" fmla="*/ 1692473 w 2806978"/>
              <a:gd name="connsiteY145" fmla="*/ 1656656 h 2972917"/>
              <a:gd name="connsiteX146" fmla="*/ 1654872 w 2806978"/>
              <a:gd name="connsiteY146" fmla="*/ 1804518 h 2972917"/>
              <a:gd name="connsiteX147" fmla="*/ 1793791 w 2806978"/>
              <a:gd name="connsiteY147" fmla="*/ 1896025 h 2972917"/>
              <a:gd name="connsiteX148" fmla="*/ 1899378 w 2806978"/>
              <a:gd name="connsiteY148" fmla="*/ 2071184 h 2972917"/>
              <a:gd name="connsiteX149" fmla="*/ 1952629 w 2806978"/>
              <a:gd name="connsiteY149" fmla="*/ 2621687 h 2972917"/>
              <a:gd name="connsiteX150" fmla="*/ 1952731 w 2806978"/>
              <a:gd name="connsiteY150" fmla="*/ 2623176 h 2972917"/>
              <a:gd name="connsiteX151" fmla="*/ 1883593 w 2806978"/>
              <a:gd name="connsiteY151" fmla="*/ 2786922 h 2972917"/>
              <a:gd name="connsiteX152" fmla="*/ 1754260 w 2806978"/>
              <a:gd name="connsiteY152" fmla="*/ 2835148 h 2972917"/>
              <a:gd name="connsiteX153" fmla="*/ 1711273 w 2806978"/>
              <a:gd name="connsiteY153" fmla="*/ 2830508 h 2972917"/>
              <a:gd name="connsiteX154" fmla="*/ 1394445 w 2806978"/>
              <a:gd name="connsiteY154" fmla="*/ 2761691 h 2972917"/>
              <a:gd name="connsiteX155" fmla="*/ 1434281 w 2806978"/>
              <a:gd name="connsiteY155" fmla="*/ 2917275 h 2972917"/>
              <a:gd name="connsiteX156" fmla="*/ 1426287 w 2806978"/>
              <a:gd name="connsiteY156" fmla="*/ 2955680 h 2972917"/>
              <a:gd name="connsiteX157" fmla="*/ 1391057 w 2806978"/>
              <a:gd name="connsiteY157" fmla="*/ 2972918 h 2972917"/>
              <a:gd name="connsiteX158" fmla="*/ 947538 w 2806978"/>
              <a:gd name="connsiteY158" fmla="*/ 2972918 h 2972917"/>
              <a:gd name="connsiteX159" fmla="*/ 904213 w 2806978"/>
              <a:gd name="connsiteY159" fmla="*/ 2938983 h 2972917"/>
              <a:gd name="connsiteX160" fmla="*/ 868272 w 2806978"/>
              <a:gd name="connsiteY160" fmla="*/ 2792950 h 2972917"/>
              <a:gd name="connsiteX161" fmla="*/ 855094 w 2806978"/>
              <a:gd name="connsiteY161" fmla="*/ 2793526 h 2972917"/>
              <a:gd name="connsiteX162" fmla="*/ 712923 w 2806978"/>
              <a:gd name="connsiteY162" fmla="*/ 2678481 h 2972917"/>
              <a:gd name="connsiteX163" fmla="*/ 696121 w 2806978"/>
              <a:gd name="connsiteY163" fmla="*/ 2599639 h 2972917"/>
              <a:gd name="connsiteX164" fmla="*/ 716311 w 2806978"/>
              <a:gd name="connsiteY164" fmla="*/ 2490182 h 2972917"/>
              <a:gd name="connsiteX165" fmla="*/ 807975 w 2806978"/>
              <a:gd name="connsiteY165" fmla="*/ 2427156 h 2972917"/>
              <a:gd name="connsiteX166" fmla="*/ 917424 w 2806978"/>
              <a:gd name="connsiteY166" fmla="*/ 2447307 h 2972917"/>
              <a:gd name="connsiteX167" fmla="*/ 980532 w 2806978"/>
              <a:gd name="connsiteY167" fmla="*/ 2538984 h 2972917"/>
              <a:gd name="connsiteX168" fmla="*/ 997367 w 2806978"/>
              <a:gd name="connsiteY168" fmla="*/ 2617826 h 2972917"/>
              <a:gd name="connsiteX169" fmla="*/ 951366 w 2806978"/>
              <a:gd name="connsiteY169" fmla="*/ 2757119 h 2972917"/>
              <a:gd name="connsiteX170" fmla="*/ 982530 w 2806978"/>
              <a:gd name="connsiteY170" fmla="*/ 2883713 h 2972917"/>
              <a:gd name="connsiteX171" fmla="*/ 1333640 w 2806978"/>
              <a:gd name="connsiteY171" fmla="*/ 2883713 h 2972917"/>
              <a:gd name="connsiteX172" fmla="*/ 1287164 w 2806978"/>
              <a:gd name="connsiteY172" fmla="*/ 2702086 h 2972917"/>
              <a:gd name="connsiteX173" fmla="*/ 1244516 w 2806978"/>
              <a:gd name="connsiteY173" fmla="*/ 2555647 h 2972917"/>
              <a:gd name="connsiteX174" fmla="*/ 1249258 w 2806978"/>
              <a:gd name="connsiteY174" fmla="*/ 2533498 h 2972917"/>
              <a:gd name="connsiteX175" fmla="*/ 1177681 w 2806978"/>
              <a:gd name="connsiteY175" fmla="*/ 2247358 h 2972917"/>
              <a:gd name="connsiteX176" fmla="*/ 1051228 w 2806978"/>
              <a:gd name="connsiteY176" fmla="*/ 2247358 h 2972917"/>
              <a:gd name="connsiteX177" fmla="*/ 825895 w 2806978"/>
              <a:gd name="connsiteY177" fmla="*/ 2247358 h 2972917"/>
              <a:gd name="connsiteX178" fmla="*/ 849505 w 2806978"/>
              <a:gd name="connsiteY178" fmla="*/ 2343268 h 2972917"/>
              <a:gd name="connsiteX179" fmla="*/ 816850 w 2806978"/>
              <a:gd name="connsiteY179" fmla="*/ 2397252 h 2972917"/>
              <a:gd name="connsiteX180" fmla="*/ 762888 w 2806978"/>
              <a:gd name="connsiteY180" fmla="*/ 2364605 h 2972917"/>
              <a:gd name="connsiteX181" fmla="*/ 725694 w 2806978"/>
              <a:gd name="connsiteY181" fmla="*/ 2213390 h 2972917"/>
              <a:gd name="connsiteX182" fmla="*/ 733891 w 2806978"/>
              <a:gd name="connsiteY182" fmla="*/ 2175222 h 2972917"/>
              <a:gd name="connsiteX183" fmla="*/ 768986 w 2806978"/>
              <a:gd name="connsiteY183" fmla="*/ 2158153 h 2972917"/>
              <a:gd name="connsiteX184" fmla="*/ 1006615 w 2806978"/>
              <a:gd name="connsiteY184" fmla="*/ 2158153 h 2972917"/>
              <a:gd name="connsiteX185" fmla="*/ 1194992 w 2806978"/>
              <a:gd name="connsiteY185" fmla="*/ 1903442 h 2972917"/>
              <a:gd name="connsiteX186" fmla="*/ 1124600 w 2806978"/>
              <a:gd name="connsiteY186" fmla="*/ 1973681 h 2972917"/>
              <a:gd name="connsiteX187" fmla="*/ 1095841 w 2806978"/>
              <a:gd name="connsiteY187" fmla="*/ 2043075 h 2972917"/>
              <a:gd name="connsiteX188" fmla="*/ 1095841 w 2806978"/>
              <a:gd name="connsiteY188" fmla="*/ 2158187 h 2972917"/>
              <a:gd name="connsiteX189" fmla="*/ 1212538 w 2806978"/>
              <a:gd name="connsiteY189" fmla="*/ 2158187 h 2972917"/>
              <a:gd name="connsiteX190" fmla="*/ 1255796 w 2806978"/>
              <a:gd name="connsiteY190" fmla="*/ 2191952 h 2972917"/>
              <a:gd name="connsiteX191" fmla="*/ 1316838 w 2806978"/>
              <a:gd name="connsiteY191" fmla="*/ 2435961 h 2972917"/>
              <a:gd name="connsiteX192" fmla="*/ 1321784 w 2806978"/>
              <a:gd name="connsiteY192" fmla="*/ 2432440 h 2972917"/>
              <a:gd name="connsiteX193" fmla="*/ 1464734 w 2806978"/>
              <a:gd name="connsiteY193" fmla="*/ 2405448 h 2972917"/>
              <a:gd name="connsiteX194" fmla="*/ 1465581 w 2806978"/>
              <a:gd name="connsiteY194" fmla="*/ 2405617 h 2972917"/>
              <a:gd name="connsiteX195" fmla="*/ 1573031 w 2806978"/>
              <a:gd name="connsiteY195" fmla="*/ 2432507 h 2972917"/>
              <a:gd name="connsiteX196" fmla="*/ 1554061 w 2806978"/>
              <a:gd name="connsiteY196" fmla="*/ 2235809 h 2972917"/>
              <a:gd name="connsiteX197" fmla="*/ 1594169 w 2806978"/>
              <a:gd name="connsiteY197" fmla="*/ 2187109 h 2972917"/>
              <a:gd name="connsiteX198" fmla="*/ 1642846 w 2806978"/>
              <a:gd name="connsiteY198" fmla="*/ 2227242 h 2972917"/>
              <a:gd name="connsiteX199" fmla="*/ 1664865 w 2806978"/>
              <a:gd name="connsiteY199" fmla="*/ 2455503 h 2972917"/>
              <a:gd name="connsiteX200" fmla="*/ 1724484 w 2806978"/>
              <a:gd name="connsiteY200" fmla="*/ 2470438 h 2972917"/>
              <a:gd name="connsiteX201" fmla="*/ 1756936 w 2806978"/>
              <a:gd name="connsiteY201" fmla="*/ 2524557 h 2972917"/>
              <a:gd name="connsiteX202" fmla="*/ 1702838 w 2806978"/>
              <a:gd name="connsiteY202" fmla="*/ 2556967 h 2972917"/>
              <a:gd name="connsiteX203" fmla="*/ 1613952 w 2806978"/>
              <a:gd name="connsiteY203" fmla="*/ 2534717 h 2972917"/>
              <a:gd name="connsiteX204" fmla="*/ 1611377 w 2806978"/>
              <a:gd name="connsiteY204" fmla="*/ 2534073 h 2972917"/>
              <a:gd name="connsiteX205" fmla="*/ 1444376 w 2806978"/>
              <a:gd name="connsiteY205" fmla="*/ 2492282 h 2972917"/>
              <a:gd name="connsiteX206" fmla="*/ 1372053 w 2806978"/>
              <a:gd name="connsiteY206" fmla="*/ 2506133 h 2972917"/>
              <a:gd name="connsiteX207" fmla="*/ 1332759 w 2806978"/>
              <a:gd name="connsiteY207" fmla="*/ 2568787 h 2972917"/>
              <a:gd name="connsiteX208" fmla="*/ 1402303 w 2806978"/>
              <a:gd name="connsiteY208" fmla="*/ 2672114 h 2972917"/>
              <a:gd name="connsiteX209" fmla="*/ 1730243 w 2806978"/>
              <a:gd name="connsiteY209" fmla="*/ 2743335 h 2972917"/>
              <a:gd name="connsiteX210" fmla="*/ 1825498 w 2806978"/>
              <a:gd name="connsiteY210" fmla="*/ 2719256 h 2972917"/>
              <a:gd name="connsiteX211" fmla="*/ 1863742 w 2806978"/>
              <a:gd name="connsiteY211" fmla="*/ 2629476 h 2972917"/>
              <a:gd name="connsiteX212" fmla="*/ 1810593 w 2806978"/>
              <a:gd name="connsiteY212" fmla="*/ 2079786 h 2972917"/>
              <a:gd name="connsiteX213" fmla="*/ 1744741 w 2806978"/>
              <a:gd name="connsiteY213" fmla="*/ 1970498 h 2972917"/>
              <a:gd name="connsiteX214" fmla="*/ 1601316 w 2806978"/>
              <a:gd name="connsiteY214" fmla="*/ 1876010 h 2972917"/>
              <a:gd name="connsiteX215" fmla="*/ 1382453 w 2806978"/>
              <a:gd name="connsiteY215" fmla="*/ 1966637 h 2972917"/>
              <a:gd name="connsiteX216" fmla="*/ 1195025 w 2806978"/>
              <a:gd name="connsiteY216" fmla="*/ 1903408 h 2972917"/>
              <a:gd name="connsiteX217" fmla="*/ 838462 w 2806978"/>
              <a:gd name="connsiteY217" fmla="*/ 2513076 h 2972917"/>
              <a:gd name="connsiteX218" fmla="*/ 826640 w 2806978"/>
              <a:gd name="connsiteY218" fmla="*/ 2514397 h 2972917"/>
              <a:gd name="connsiteX219" fmla="*/ 791207 w 2806978"/>
              <a:gd name="connsiteY219" fmla="*/ 2538781 h 2972917"/>
              <a:gd name="connsiteX220" fmla="*/ 783382 w 2806978"/>
              <a:gd name="connsiteY220" fmla="*/ 2581047 h 2972917"/>
              <a:gd name="connsiteX221" fmla="*/ 800218 w 2806978"/>
              <a:gd name="connsiteY221" fmla="*/ 2659888 h 2972917"/>
              <a:gd name="connsiteX222" fmla="*/ 866917 w 2806978"/>
              <a:gd name="connsiteY222" fmla="*/ 2703102 h 2972917"/>
              <a:gd name="connsiteX223" fmla="*/ 866917 w 2806978"/>
              <a:gd name="connsiteY223" fmla="*/ 2703102 h 2972917"/>
              <a:gd name="connsiteX224" fmla="*/ 910174 w 2806978"/>
              <a:gd name="connsiteY224" fmla="*/ 2636452 h 2972917"/>
              <a:gd name="connsiteX225" fmla="*/ 893339 w 2806978"/>
              <a:gd name="connsiteY225" fmla="*/ 2557611 h 2972917"/>
              <a:gd name="connsiteX226" fmla="*/ 868949 w 2806978"/>
              <a:gd name="connsiteY226" fmla="*/ 2522186 h 2972917"/>
              <a:gd name="connsiteX227" fmla="*/ 838496 w 2806978"/>
              <a:gd name="connsiteY227" fmla="*/ 2513076 h 297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2806978" h="2972917">
                <a:moveTo>
                  <a:pt x="1382419" y="1435845"/>
                </a:moveTo>
                <a:cubicBezTo>
                  <a:pt x="1260640" y="1435845"/>
                  <a:pt x="1161557" y="1534837"/>
                  <a:pt x="1161557" y="1656622"/>
                </a:cubicBezTo>
                <a:cubicBezTo>
                  <a:pt x="1161557" y="1778406"/>
                  <a:pt x="1260640" y="1877433"/>
                  <a:pt x="1382419" y="1877433"/>
                </a:cubicBezTo>
                <a:cubicBezTo>
                  <a:pt x="1504198" y="1877433"/>
                  <a:pt x="1603281" y="1778373"/>
                  <a:pt x="1603281" y="1656622"/>
                </a:cubicBezTo>
                <a:cubicBezTo>
                  <a:pt x="1603281" y="1534871"/>
                  <a:pt x="1504198" y="1435845"/>
                  <a:pt x="1382419" y="1435845"/>
                </a:cubicBezTo>
                <a:close/>
                <a:moveTo>
                  <a:pt x="2066617" y="1965079"/>
                </a:moveTo>
                <a:cubicBezTo>
                  <a:pt x="2064076" y="1965079"/>
                  <a:pt x="2061536" y="1964910"/>
                  <a:pt x="2058961" y="1964436"/>
                </a:cubicBezTo>
                <a:cubicBezTo>
                  <a:pt x="2042566" y="1961591"/>
                  <a:pt x="2029118" y="1949873"/>
                  <a:pt x="2024104" y="1934058"/>
                </a:cubicBezTo>
                <a:lnTo>
                  <a:pt x="1950732" y="1703493"/>
                </a:lnTo>
                <a:lnTo>
                  <a:pt x="1815776" y="1703493"/>
                </a:lnTo>
                <a:cubicBezTo>
                  <a:pt x="1791149" y="1703493"/>
                  <a:pt x="1771163" y="1683512"/>
                  <a:pt x="1771163" y="1658891"/>
                </a:cubicBezTo>
                <a:cubicBezTo>
                  <a:pt x="1771163" y="1634270"/>
                  <a:pt x="1791149" y="1614288"/>
                  <a:pt x="1815776" y="1614288"/>
                </a:cubicBezTo>
                <a:lnTo>
                  <a:pt x="1983319" y="1614288"/>
                </a:lnTo>
                <a:cubicBezTo>
                  <a:pt x="2002729" y="1614288"/>
                  <a:pt x="2019938" y="1626887"/>
                  <a:pt x="2025798" y="1645378"/>
                </a:cubicBezTo>
                <a:lnTo>
                  <a:pt x="2083114" y="1825346"/>
                </a:lnTo>
                <a:lnTo>
                  <a:pt x="2230942" y="1631831"/>
                </a:lnTo>
                <a:cubicBezTo>
                  <a:pt x="2239377" y="1620757"/>
                  <a:pt x="2252486" y="1614288"/>
                  <a:pt x="2266375" y="1614288"/>
                </a:cubicBezTo>
                <a:lnTo>
                  <a:pt x="2430192" y="1614288"/>
                </a:lnTo>
                <a:cubicBezTo>
                  <a:pt x="2588758" y="1614288"/>
                  <a:pt x="2717753" y="1485324"/>
                  <a:pt x="2717753" y="1326828"/>
                </a:cubicBezTo>
                <a:lnTo>
                  <a:pt x="2717753" y="736464"/>
                </a:lnTo>
                <a:cubicBezTo>
                  <a:pt x="2717753" y="577901"/>
                  <a:pt x="2588758" y="448936"/>
                  <a:pt x="2430192" y="448936"/>
                </a:cubicBezTo>
                <a:lnTo>
                  <a:pt x="1841216" y="448936"/>
                </a:lnTo>
                <a:cubicBezTo>
                  <a:pt x="1816589" y="448936"/>
                  <a:pt x="1796603" y="428955"/>
                  <a:pt x="1796603" y="404334"/>
                </a:cubicBezTo>
                <a:cubicBezTo>
                  <a:pt x="1796603" y="379713"/>
                  <a:pt x="1816589" y="359732"/>
                  <a:pt x="1841216" y="359732"/>
                </a:cubicBezTo>
                <a:lnTo>
                  <a:pt x="2430192" y="359732"/>
                </a:lnTo>
                <a:cubicBezTo>
                  <a:pt x="2637944" y="359732"/>
                  <a:pt x="2806978" y="528726"/>
                  <a:pt x="2806978" y="736431"/>
                </a:cubicBezTo>
                <a:lnTo>
                  <a:pt x="2806978" y="1326795"/>
                </a:lnTo>
                <a:cubicBezTo>
                  <a:pt x="2806978" y="1534465"/>
                  <a:pt x="2637944" y="1703459"/>
                  <a:pt x="2430192" y="1703459"/>
                </a:cubicBezTo>
                <a:lnTo>
                  <a:pt x="2288427" y="1703459"/>
                </a:lnTo>
                <a:lnTo>
                  <a:pt x="2101982" y="1947536"/>
                </a:lnTo>
                <a:cubicBezTo>
                  <a:pt x="2093445" y="1958713"/>
                  <a:pt x="2080302" y="1965079"/>
                  <a:pt x="2066549" y="1965079"/>
                </a:cubicBezTo>
                <a:close/>
                <a:moveTo>
                  <a:pt x="962273" y="1703459"/>
                </a:moveTo>
                <a:lnTo>
                  <a:pt x="376786" y="1703459"/>
                </a:lnTo>
                <a:cubicBezTo>
                  <a:pt x="169034" y="1703459"/>
                  <a:pt x="0" y="1534499"/>
                  <a:pt x="0" y="1326795"/>
                </a:cubicBezTo>
                <a:lnTo>
                  <a:pt x="0" y="736431"/>
                </a:lnTo>
                <a:cubicBezTo>
                  <a:pt x="0" y="528693"/>
                  <a:pt x="169034" y="359732"/>
                  <a:pt x="376786" y="359732"/>
                </a:cubicBezTo>
                <a:lnTo>
                  <a:pt x="943168" y="359732"/>
                </a:lnTo>
                <a:cubicBezTo>
                  <a:pt x="967795" y="359732"/>
                  <a:pt x="987781" y="379713"/>
                  <a:pt x="987781" y="404334"/>
                </a:cubicBezTo>
                <a:cubicBezTo>
                  <a:pt x="987781" y="428955"/>
                  <a:pt x="967795" y="448936"/>
                  <a:pt x="943168" y="448936"/>
                </a:cubicBezTo>
                <a:lnTo>
                  <a:pt x="376786" y="448936"/>
                </a:lnTo>
                <a:cubicBezTo>
                  <a:pt x="218220" y="448936"/>
                  <a:pt x="89225" y="577901"/>
                  <a:pt x="89225" y="736464"/>
                </a:cubicBezTo>
                <a:lnTo>
                  <a:pt x="89225" y="1326828"/>
                </a:lnTo>
                <a:cubicBezTo>
                  <a:pt x="89225" y="1485324"/>
                  <a:pt x="218220" y="1614288"/>
                  <a:pt x="376786" y="1614288"/>
                </a:cubicBezTo>
                <a:lnTo>
                  <a:pt x="962273" y="1614288"/>
                </a:lnTo>
                <a:cubicBezTo>
                  <a:pt x="986900" y="1614288"/>
                  <a:pt x="1006886" y="1634270"/>
                  <a:pt x="1006886" y="1658891"/>
                </a:cubicBezTo>
                <a:cubicBezTo>
                  <a:pt x="1006886" y="1683512"/>
                  <a:pt x="986934" y="1703493"/>
                  <a:pt x="962273" y="1703493"/>
                </a:cubicBezTo>
                <a:close/>
                <a:moveTo>
                  <a:pt x="1771841" y="1026973"/>
                </a:moveTo>
                <a:cubicBezTo>
                  <a:pt x="1760425" y="1026973"/>
                  <a:pt x="1749009" y="1022638"/>
                  <a:pt x="1740303" y="1013900"/>
                </a:cubicBezTo>
                <a:lnTo>
                  <a:pt x="1633531" y="907186"/>
                </a:lnTo>
                <a:cubicBezTo>
                  <a:pt x="1616120" y="889745"/>
                  <a:pt x="1616120" y="861534"/>
                  <a:pt x="1633531" y="844093"/>
                </a:cubicBezTo>
                <a:cubicBezTo>
                  <a:pt x="1650942" y="826651"/>
                  <a:pt x="1679194" y="826651"/>
                  <a:pt x="1696605" y="844093"/>
                </a:cubicBezTo>
                <a:lnTo>
                  <a:pt x="1803378" y="950874"/>
                </a:lnTo>
                <a:cubicBezTo>
                  <a:pt x="1820789" y="968316"/>
                  <a:pt x="1820789" y="996527"/>
                  <a:pt x="1803378" y="1013900"/>
                </a:cubicBezTo>
                <a:cubicBezTo>
                  <a:pt x="1794672" y="1022638"/>
                  <a:pt x="1783256" y="1026973"/>
                  <a:pt x="1771841" y="1026973"/>
                </a:cubicBezTo>
                <a:close/>
                <a:moveTo>
                  <a:pt x="1101498" y="356785"/>
                </a:moveTo>
                <a:cubicBezTo>
                  <a:pt x="1090082" y="356785"/>
                  <a:pt x="1078666" y="352450"/>
                  <a:pt x="1069961" y="343747"/>
                </a:cubicBezTo>
                <a:lnTo>
                  <a:pt x="963188" y="236965"/>
                </a:lnTo>
                <a:cubicBezTo>
                  <a:pt x="945777" y="219524"/>
                  <a:pt x="945777" y="191347"/>
                  <a:pt x="963188" y="173939"/>
                </a:cubicBezTo>
                <a:cubicBezTo>
                  <a:pt x="980600" y="156532"/>
                  <a:pt x="1008851" y="156532"/>
                  <a:pt x="1026262" y="173939"/>
                </a:cubicBezTo>
                <a:lnTo>
                  <a:pt x="1133035" y="280653"/>
                </a:lnTo>
                <a:cubicBezTo>
                  <a:pt x="1150446" y="298094"/>
                  <a:pt x="1150446" y="326305"/>
                  <a:pt x="1133035" y="343747"/>
                </a:cubicBezTo>
                <a:cubicBezTo>
                  <a:pt x="1124329" y="352450"/>
                  <a:pt x="1112914" y="356785"/>
                  <a:pt x="1101498" y="356785"/>
                </a:cubicBezTo>
                <a:close/>
                <a:moveTo>
                  <a:pt x="1665068" y="356785"/>
                </a:moveTo>
                <a:cubicBezTo>
                  <a:pt x="1653652" y="356785"/>
                  <a:pt x="1642237" y="352450"/>
                  <a:pt x="1633531" y="343747"/>
                </a:cubicBezTo>
                <a:cubicBezTo>
                  <a:pt x="1616120" y="326339"/>
                  <a:pt x="1616120" y="298094"/>
                  <a:pt x="1633531" y="280653"/>
                </a:cubicBezTo>
                <a:lnTo>
                  <a:pt x="1740303" y="173939"/>
                </a:lnTo>
                <a:cubicBezTo>
                  <a:pt x="1757715" y="156532"/>
                  <a:pt x="1785966" y="156532"/>
                  <a:pt x="1803378" y="173939"/>
                </a:cubicBezTo>
                <a:cubicBezTo>
                  <a:pt x="1820789" y="191381"/>
                  <a:pt x="1820789" y="219557"/>
                  <a:pt x="1803378" y="236965"/>
                </a:cubicBezTo>
                <a:lnTo>
                  <a:pt x="1696605" y="343747"/>
                </a:lnTo>
                <a:cubicBezTo>
                  <a:pt x="1687900" y="352450"/>
                  <a:pt x="1676484" y="356785"/>
                  <a:pt x="1665068" y="356785"/>
                </a:cubicBezTo>
                <a:close/>
                <a:moveTo>
                  <a:pt x="994725" y="1026973"/>
                </a:moveTo>
                <a:cubicBezTo>
                  <a:pt x="983310" y="1026973"/>
                  <a:pt x="971894" y="1022638"/>
                  <a:pt x="963188" y="1013900"/>
                </a:cubicBezTo>
                <a:cubicBezTo>
                  <a:pt x="945777" y="996561"/>
                  <a:pt x="945777" y="968316"/>
                  <a:pt x="963188" y="950874"/>
                </a:cubicBezTo>
                <a:lnTo>
                  <a:pt x="1069961" y="844093"/>
                </a:lnTo>
                <a:cubicBezTo>
                  <a:pt x="1087372" y="826651"/>
                  <a:pt x="1115623" y="826651"/>
                  <a:pt x="1133035" y="844093"/>
                </a:cubicBezTo>
                <a:cubicBezTo>
                  <a:pt x="1150446" y="861500"/>
                  <a:pt x="1150446" y="889745"/>
                  <a:pt x="1133035" y="907186"/>
                </a:cubicBezTo>
                <a:lnTo>
                  <a:pt x="1026262" y="1013900"/>
                </a:lnTo>
                <a:cubicBezTo>
                  <a:pt x="1017557" y="1022638"/>
                  <a:pt x="1006141" y="1026973"/>
                  <a:pt x="994725" y="1026973"/>
                </a:cubicBezTo>
                <a:close/>
                <a:moveTo>
                  <a:pt x="1932778" y="638556"/>
                </a:moveTo>
                <a:lnTo>
                  <a:pt x="1781766" y="638556"/>
                </a:lnTo>
                <a:cubicBezTo>
                  <a:pt x="1757139" y="638556"/>
                  <a:pt x="1737153" y="618575"/>
                  <a:pt x="1737153" y="593954"/>
                </a:cubicBezTo>
                <a:cubicBezTo>
                  <a:pt x="1737153" y="569299"/>
                  <a:pt x="1757139" y="549351"/>
                  <a:pt x="1781766" y="549351"/>
                </a:cubicBezTo>
                <a:lnTo>
                  <a:pt x="1932778" y="549351"/>
                </a:lnTo>
                <a:cubicBezTo>
                  <a:pt x="1957405" y="549351"/>
                  <a:pt x="1977391" y="569265"/>
                  <a:pt x="1977391" y="593954"/>
                </a:cubicBezTo>
                <a:cubicBezTo>
                  <a:pt x="1977391" y="618575"/>
                  <a:pt x="1957405" y="638556"/>
                  <a:pt x="1932778" y="638556"/>
                </a:cubicBezTo>
                <a:close/>
                <a:moveTo>
                  <a:pt x="984766" y="638556"/>
                </a:moveTo>
                <a:lnTo>
                  <a:pt x="833754" y="638556"/>
                </a:lnTo>
                <a:cubicBezTo>
                  <a:pt x="809127" y="638556"/>
                  <a:pt x="789141" y="618575"/>
                  <a:pt x="789141" y="593954"/>
                </a:cubicBezTo>
                <a:cubicBezTo>
                  <a:pt x="789141" y="569299"/>
                  <a:pt x="809093" y="549351"/>
                  <a:pt x="833754" y="549351"/>
                </a:cubicBezTo>
                <a:lnTo>
                  <a:pt x="984766" y="549351"/>
                </a:lnTo>
                <a:cubicBezTo>
                  <a:pt x="1009393" y="549351"/>
                  <a:pt x="1029379" y="569265"/>
                  <a:pt x="1029379" y="593954"/>
                </a:cubicBezTo>
                <a:cubicBezTo>
                  <a:pt x="1029379" y="618575"/>
                  <a:pt x="1009427" y="638556"/>
                  <a:pt x="984766" y="638556"/>
                </a:cubicBezTo>
                <a:close/>
                <a:moveTo>
                  <a:pt x="1383266" y="240148"/>
                </a:moveTo>
                <a:cubicBezTo>
                  <a:pt x="1358639" y="240148"/>
                  <a:pt x="1338653" y="220167"/>
                  <a:pt x="1338653" y="195546"/>
                </a:cubicBezTo>
                <a:lnTo>
                  <a:pt x="1338653" y="44568"/>
                </a:lnTo>
                <a:cubicBezTo>
                  <a:pt x="1338653" y="19914"/>
                  <a:pt x="1358639" y="0"/>
                  <a:pt x="1383266" y="0"/>
                </a:cubicBezTo>
                <a:cubicBezTo>
                  <a:pt x="1407893" y="0"/>
                  <a:pt x="1427879" y="19914"/>
                  <a:pt x="1427879" y="44568"/>
                </a:cubicBezTo>
                <a:lnTo>
                  <a:pt x="1427879" y="195546"/>
                </a:lnTo>
                <a:cubicBezTo>
                  <a:pt x="1427879" y="220167"/>
                  <a:pt x="1407893" y="240148"/>
                  <a:pt x="1383266" y="240148"/>
                </a:cubicBezTo>
                <a:close/>
                <a:moveTo>
                  <a:pt x="1323240" y="1208600"/>
                </a:moveTo>
                <a:cubicBezTo>
                  <a:pt x="1303864" y="1208600"/>
                  <a:pt x="1286046" y="1195934"/>
                  <a:pt x="1280423" y="1176359"/>
                </a:cubicBezTo>
                <a:cubicBezTo>
                  <a:pt x="1273580" y="1152686"/>
                  <a:pt x="1287232" y="1127963"/>
                  <a:pt x="1310910" y="1121190"/>
                </a:cubicBezTo>
                <a:lnTo>
                  <a:pt x="1427235" y="1087594"/>
                </a:lnTo>
                <a:cubicBezTo>
                  <a:pt x="1450913" y="1080821"/>
                  <a:pt x="1475642" y="1094435"/>
                  <a:pt x="1482451" y="1118108"/>
                </a:cubicBezTo>
                <a:cubicBezTo>
                  <a:pt x="1489293" y="1141747"/>
                  <a:pt x="1475642" y="1166503"/>
                  <a:pt x="1451964" y="1173344"/>
                </a:cubicBezTo>
                <a:lnTo>
                  <a:pt x="1335638" y="1206906"/>
                </a:lnTo>
                <a:cubicBezTo>
                  <a:pt x="1331506" y="1208092"/>
                  <a:pt x="1327339" y="1208634"/>
                  <a:pt x="1323240" y="1208634"/>
                </a:cubicBezTo>
                <a:close/>
                <a:moveTo>
                  <a:pt x="1324562" y="1082141"/>
                </a:moveTo>
                <a:cubicBezTo>
                  <a:pt x="1305185" y="1082141"/>
                  <a:pt x="1287367" y="1069408"/>
                  <a:pt x="1281710" y="1049901"/>
                </a:cubicBezTo>
                <a:cubicBezTo>
                  <a:pt x="1274901" y="1026228"/>
                  <a:pt x="1288553" y="1001505"/>
                  <a:pt x="1312197" y="994664"/>
                </a:cubicBezTo>
                <a:lnTo>
                  <a:pt x="1428522" y="961136"/>
                </a:lnTo>
                <a:cubicBezTo>
                  <a:pt x="1452201" y="954295"/>
                  <a:pt x="1476929" y="967977"/>
                  <a:pt x="1483738" y="991650"/>
                </a:cubicBezTo>
                <a:cubicBezTo>
                  <a:pt x="1490547" y="1015289"/>
                  <a:pt x="1476895" y="1040045"/>
                  <a:pt x="1453251" y="1046819"/>
                </a:cubicBezTo>
                <a:lnTo>
                  <a:pt x="1336926" y="1080415"/>
                </a:lnTo>
                <a:cubicBezTo>
                  <a:pt x="1332793" y="1081600"/>
                  <a:pt x="1328626" y="1082141"/>
                  <a:pt x="1324562" y="1082141"/>
                </a:cubicBezTo>
                <a:close/>
                <a:moveTo>
                  <a:pt x="1451523" y="932891"/>
                </a:moveTo>
                <a:cubicBezTo>
                  <a:pt x="1447899" y="932891"/>
                  <a:pt x="1444240" y="932485"/>
                  <a:pt x="1440548" y="931536"/>
                </a:cubicBezTo>
                <a:cubicBezTo>
                  <a:pt x="1416666" y="925542"/>
                  <a:pt x="1402202" y="901260"/>
                  <a:pt x="1408231" y="877384"/>
                </a:cubicBezTo>
                <a:lnTo>
                  <a:pt x="1408841" y="875047"/>
                </a:lnTo>
                <a:cubicBezTo>
                  <a:pt x="1430047" y="790854"/>
                  <a:pt x="1470832" y="742561"/>
                  <a:pt x="1522490" y="681499"/>
                </a:cubicBezTo>
                <a:lnTo>
                  <a:pt x="1523811" y="679907"/>
                </a:lnTo>
                <a:cubicBezTo>
                  <a:pt x="1551859" y="646718"/>
                  <a:pt x="1567306" y="604520"/>
                  <a:pt x="1567306" y="561069"/>
                </a:cubicBezTo>
                <a:cubicBezTo>
                  <a:pt x="1567306" y="510168"/>
                  <a:pt x="1547015" y="462720"/>
                  <a:pt x="1510194" y="427601"/>
                </a:cubicBezTo>
                <a:cubicBezTo>
                  <a:pt x="1473406" y="392447"/>
                  <a:pt x="1425033" y="374396"/>
                  <a:pt x="1373984" y="376767"/>
                </a:cubicBezTo>
                <a:cubicBezTo>
                  <a:pt x="1279204" y="381101"/>
                  <a:pt x="1202071" y="458826"/>
                  <a:pt x="1198379" y="553652"/>
                </a:cubicBezTo>
                <a:cubicBezTo>
                  <a:pt x="1196550" y="601099"/>
                  <a:pt x="1212674" y="646819"/>
                  <a:pt x="1243839" y="682447"/>
                </a:cubicBezTo>
                <a:cubicBezTo>
                  <a:pt x="1294413" y="740190"/>
                  <a:pt x="1334690" y="821267"/>
                  <a:pt x="1357216" y="910742"/>
                </a:cubicBezTo>
                <a:lnTo>
                  <a:pt x="1314026" y="921851"/>
                </a:lnTo>
                <a:lnTo>
                  <a:pt x="1270769" y="932688"/>
                </a:lnTo>
                <a:cubicBezTo>
                  <a:pt x="1251562" y="856454"/>
                  <a:pt x="1218195" y="788484"/>
                  <a:pt x="1176733" y="741172"/>
                </a:cubicBezTo>
                <a:cubicBezTo>
                  <a:pt x="1130494" y="688306"/>
                  <a:pt x="1106545" y="620539"/>
                  <a:pt x="1109255" y="550198"/>
                </a:cubicBezTo>
                <a:cubicBezTo>
                  <a:pt x="1114709" y="409482"/>
                  <a:pt x="1229205" y="294166"/>
                  <a:pt x="1369886" y="287697"/>
                </a:cubicBezTo>
                <a:cubicBezTo>
                  <a:pt x="1445493" y="284209"/>
                  <a:pt x="1517206" y="310997"/>
                  <a:pt x="1571812" y="363084"/>
                </a:cubicBezTo>
                <a:cubicBezTo>
                  <a:pt x="1626417" y="415239"/>
                  <a:pt x="1656532" y="485580"/>
                  <a:pt x="1656532" y="561069"/>
                </a:cubicBezTo>
                <a:cubicBezTo>
                  <a:pt x="1656532" y="625585"/>
                  <a:pt x="1633599" y="688238"/>
                  <a:pt x="1592001" y="737481"/>
                </a:cubicBezTo>
                <a:lnTo>
                  <a:pt x="1590680" y="739072"/>
                </a:lnTo>
                <a:cubicBezTo>
                  <a:pt x="1543052" y="795426"/>
                  <a:pt x="1511583" y="832680"/>
                  <a:pt x="1495391" y="896789"/>
                </a:cubicBezTo>
                <a:lnTo>
                  <a:pt x="1494781" y="899160"/>
                </a:lnTo>
                <a:cubicBezTo>
                  <a:pt x="1489666" y="919378"/>
                  <a:pt x="1471509" y="932857"/>
                  <a:pt x="1451557" y="932857"/>
                </a:cubicBezTo>
                <a:close/>
                <a:moveTo>
                  <a:pt x="1006615" y="2158187"/>
                </a:moveTo>
                <a:lnTo>
                  <a:pt x="1006615" y="2043075"/>
                </a:lnTo>
                <a:cubicBezTo>
                  <a:pt x="1006615" y="1993019"/>
                  <a:pt x="1026127" y="1945911"/>
                  <a:pt x="1061560" y="1910588"/>
                </a:cubicBezTo>
                <a:lnTo>
                  <a:pt x="1132425" y="1839807"/>
                </a:lnTo>
                <a:cubicBezTo>
                  <a:pt x="1094689" y="1788465"/>
                  <a:pt x="1072366" y="1725100"/>
                  <a:pt x="1072366" y="1656656"/>
                </a:cubicBezTo>
                <a:cubicBezTo>
                  <a:pt x="1072366" y="1485731"/>
                  <a:pt x="1211454" y="1346708"/>
                  <a:pt x="1382419" y="1346708"/>
                </a:cubicBezTo>
                <a:cubicBezTo>
                  <a:pt x="1553384" y="1346708"/>
                  <a:pt x="1692473" y="1485731"/>
                  <a:pt x="1692473" y="1656656"/>
                </a:cubicBezTo>
                <a:cubicBezTo>
                  <a:pt x="1692473" y="1710165"/>
                  <a:pt x="1678855" y="1760559"/>
                  <a:pt x="1654872" y="1804518"/>
                </a:cubicBezTo>
                <a:lnTo>
                  <a:pt x="1793791" y="1896025"/>
                </a:lnTo>
                <a:cubicBezTo>
                  <a:pt x="1853952" y="1935683"/>
                  <a:pt x="1892434" y="1999522"/>
                  <a:pt x="1899378" y="2071184"/>
                </a:cubicBezTo>
                <a:lnTo>
                  <a:pt x="1952629" y="2621687"/>
                </a:lnTo>
                <a:cubicBezTo>
                  <a:pt x="1952663" y="2622161"/>
                  <a:pt x="1952731" y="2622702"/>
                  <a:pt x="1952731" y="2623176"/>
                </a:cubicBezTo>
                <a:cubicBezTo>
                  <a:pt x="1956660" y="2686135"/>
                  <a:pt x="1931457" y="2745841"/>
                  <a:pt x="1883593" y="2786922"/>
                </a:cubicBezTo>
                <a:cubicBezTo>
                  <a:pt x="1846873" y="2818418"/>
                  <a:pt x="1801345" y="2835148"/>
                  <a:pt x="1754260" y="2835148"/>
                </a:cubicBezTo>
                <a:cubicBezTo>
                  <a:pt x="1739998" y="2835148"/>
                  <a:pt x="1725602" y="2833590"/>
                  <a:pt x="1711273" y="2830508"/>
                </a:cubicBezTo>
                <a:lnTo>
                  <a:pt x="1394445" y="2761691"/>
                </a:lnTo>
                <a:lnTo>
                  <a:pt x="1434281" y="2917275"/>
                </a:lnTo>
                <a:cubicBezTo>
                  <a:pt x="1437702" y="2930652"/>
                  <a:pt x="1434755" y="2944808"/>
                  <a:pt x="1426287" y="2955680"/>
                </a:cubicBezTo>
                <a:cubicBezTo>
                  <a:pt x="1417852" y="2966551"/>
                  <a:pt x="1404844" y="2972918"/>
                  <a:pt x="1391057" y="2972918"/>
                </a:cubicBezTo>
                <a:lnTo>
                  <a:pt x="947538" y="2972918"/>
                </a:lnTo>
                <a:cubicBezTo>
                  <a:pt x="927010" y="2972918"/>
                  <a:pt x="909124" y="2958931"/>
                  <a:pt x="904213" y="2938983"/>
                </a:cubicBezTo>
                <a:lnTo>
                  <a:pt x="868272" y="2792950"/>
                </a:lnTo>
                <a:cubicBezTo>
                  <a:pt x="863868" y="2793356"/>
                  <a:pt x="859464" y="2793526"/>
                  <a:pt x="855094" y="2793526"/>
                </a:cubicBezTo>
                <a:cubicBezTo>
                  <a:pt x="787989" y="2793526"/>
                  <a:pt x="727489" y="2746688"/>
                  <a:pt x="712923" y="2678481"/>
                </a:cubicBezTo>
                <a:lnTo>
                  <a:pt x="696121" y="2599639"/>
                </a:lnTo>
                <a:cubicBezTo>
                  <a:pt x="688025" y="2561641"/>
                  <a:pt x="695207" y="2522762"/>
                  <a:pt x="716311" y="2490182"/>
                </a:cubicBezTo>
                <a:cubicBezTo>
                  <a:pt x="737448" y="2457670"/>
                  <a:pt x="770002" y="2435250"/>
                  <a:pt x="807975" y="2427156"/>
                </a:cubicBezTo>
                <a:cubicBezTo>
                  <a:pt x="845948" y="2418995"/>
                  <a:pt x="884836" y="2426208"/>
                  <a:pt x="917424" y="2447307"/>
                </a:cubicBezTo>
                <a:cubicBezTo>
                  <a:pt x="950011" y="2468474"/>
                  <a:pt x="972402" y="2500986"/>
                  <a:pt x="980532" y="2538984"/>
                </a:cubicBezTo>
                <a:lnTo>
                  <a:pt x="997367" y="2617826"/>
                </a:lnTo>
                <a:cubicBezTo>
                  <a:pt x="1008682" y="2670861"/>
                  <a:pt x="989339" y="2723456"/>
                  <a:pt x="951366" y="2757119"/>
                </a:cubicBezTo>
                <a:lnTo>
                  <a:pt x="982530" y="2883713"/>
                </a:lnTo>
                <a:lnTo>
                  <a:pt x="1333640" y="2883713"/>
                </a:lnTo>
                <a:lnTo>
                  <a:pt x="1287164" y="2702086"/>
                </a:lnTo>
                <a:cubicBezTo>
                  <a:pt x="1253222" y="2663376"/>
                  <a:pt x="1236318" y="2610612"/>
                  <a:pt x="1244516" y="2555647"/>
                </a:cubicBezTo>
                <a:cubicBezTo>
                  <a:pt x="1245634" y="2548128"/>
                  <a:pt x="1247226" y="2540745"/>
                  <a:pt x="1249258" y="2533498"/>
                </a:cubicBezTo>
                <a:lnTo>
                  <a:pt x="1177681" y="2247358"/>
                </a:lnTo>
                <a:lnTo>
                  <a:pt x="1051228" y="2247358"/>
                </a:lnTo>
                <a:lnTo>
                  <a:pt x="825895" y="2247358"/>
                </a:lnTo>
                <a:lnTo>
                  <a:pt x="849505" y="2343268"/>
                </a:lnTo>
                <a:cubicBezTo>
                  <a:pt x="855399" y="2367246"/>
                  <a:pt x="840766" y="2391359"/>
                  <a:pt x="816850" y="2397252"/>
                </a:cubicBezTo>
                <a:cubicBezTo>
                  <a:pt x="792935" y="2403077"/>
                  <a:pt x="768782" y="2388515"/>
                  <a:pt x="762888" y="2364605"/>
                </a:cubicBezTo>
                <a:lnTo>
                  <a:pt x="725694" y="2213390"/>
                </a:lnTo>
                <a:cubicBezTo>
                  <a:pt x="722408" y="2200080"/>
                  <a:pt x="725457" y="2185992"/>
                  <a:pt x="733891" y="2175222"/>
                </a:cubicBezTo>
                <a:cubicBezTo>
                  <a:pt x="742360" y="2164419"/>
                  <a:pt x="755300" y="2158153"/>
                  <a:pt x="768986" y="2158153"/>
                </a:cubicBezTo>
                <a:lnTo>
                  <a:pt x="1006615" y="2158153"/>
                </a:lnTo>
                <a:close/>
                <a:moveTo>
                  <a:pt x="1194992" y="1903442"/>
                </a:moveTo>
                <a:lnTo>
                  <a:pt x="1124600" y="1973681"/>
                </a:lnTo>
                <a:cubicBezTo>
                  <a:pt x="1106037" y="1992241"/>
                  <a:pt x="1095841" y="2016861"/>
                  <a:pt x="1095841" y="2043075"/>
                </a:cubicBezTo>
                <a:lnTo>
                  <a:pt x="1095841" y="2158187"/>
                </a:lnTo>
                <a:lnTo>
                  <a:pt x="1212538" y="2158187"/>
                </a:lnTo>
                <a:cubicBezTo>
                  <a:pt x="1232999" y="2158187"/>
                  <a:pt x="1250851" y="2172107"/>
                  <a:pt x="1255796" y="2191952"/>
                </a:cubicBezTo>
                <a:lnTo>
                  <a:pt x="1316838" y="2435961"/>
                </a:lnTo>
                <a:cubicBezTo>
                  <a:pt x="1318464" y="2434776"/>
                  <a:pt x="1320124" y="2433591"/>
                  <a:pt x="1321784" y="2432440"/>
                </a:cubicBezTo>
                <a:cubicBezTo>
                  <a:pt x="1363449" y="2404025"/>
                  <a:pt x="1415548" y="2394136"/>
                  <a:pt x="1464734" y="2405448"/>
                </a:cubicBezTo>
                <a:cubicBezTo>
                  <a:pt x="1465005" y="2405515"/>
                  <a:pt x="1465310" y="2405549"/>
                  <a:pt x="1465581" y="2405617"/>
                </a:cubicBezTo>
                <a:lnTo>
                  <a:pt x="1573031" y="2432507"/>
                </a:lnTo>
                <a:lnTo>
                  <a:pt x="1554061" y="2235809"/>
                </a:lnTo>
                <a:cubicBezTo>
                  <a:pt x="1551690" y="2211256"/>
                  <a:pt x="1569644" y="2189480"/>
                  <a:pt x="1594169" y="2187109"/>
                </a:cubicBezTo>
                <a:cubicBezTo>
                  <a:pt x="1618728" y="2184739"/>
                  <a:pt x="1640475" y="2202756"/>
                  <a:pt x="1642846" y="2227242"/>
                </a:cubicBezTo>
                <a:lnTo>
                  <a:pt x="1664865" y="2455503"/>
                </a:lnTo>
                <a:lnTo>
                  <a:pt x="1724484" y="2470438"/>
                </a:lnTo>
                <a:cubicBezTo>
                  <a:pt x="1748366" y="2476432"/>
                  <a:pt x="1762898" y="2500647"/>
                  <a:pt x="1756936" y="2524557"/>
                </a:cubicBezTo>
                <a:cubicBezTo>
                  <a:pt x="1750940" y="2548467"/>
                  <a:pt x="1726720" y="2562961"/>
                  <a:pt x="1702838" y="2556967"/>
                </a:cubicBezTo>
                <a:lnTo>
                  <a:pt x="1613952" y="2534717"/>
                </a:lnTo>
                <a:cubicBezTo>
                  <a:pt x="1613105" y="2534514"/>
                  <a:pt x="1612224" y="2534310"/>
                  <a:pt x="1611377" y="2534073"/>
                </a:cubicBezTo>
                <a:lnTo>
                  <a:pt x="1444376" y="2492282"/>
                </a:lnTo>
                <a:cubicBezTo>
                  <a:pt x="1419105" y="2486626"/>
                  <a:pt x="1393428" y="2491503"/>
                  <a:pt x="1372053" y="2506133"/>
                </a:cubicBezTo>
                <a:cubicBezTo>
                  <a:pt x="1350543" y="2520764"/>
                  <a:pt x="1336587" y="2543048"/>
                  <a:pt x="1332759" y="2568787"/>
                </a:cubicBezTo>
                <a:cubicBezTo>
                  <a:pt x="1325679" y="2616403"/>
                  <a:pt x="1355557" y="2660768"/>
                  <a:pt x="1402303" y="2672114"/>
                </a:cubicBezTo>
                <a:lnTo>
                  <a:pt x="1730243" y="2743335"/>
                </a:lnTo>
                <a:cubicBezTo>
                  <a:pt x="1764321" y="2750752"/>
                  <a:pt x="1799008" y="2741981"/>
                  <a:pt x="1825498" y="2719256"/>
                </a:cubicBezTo>
                <a:cubicBezTo>
                  <a:pt x="1851751" y="2696667"/>
                  <a:pt x="1865673" y="2664020"/>
                  <a:pt x="1863742" y="2629476"/>
                </a:cubicBezTo>
                <a:lnTo>
                  <a:pt x="1810593" y="2079786"/>
                </a:lnTo>
                <a:cubicBezTo>
                  <a:pt x="1806257" y="2035082"/>
                  <a:pt x="1782274" y="1995255"/>
                  <a:pt x="1744741" y="1970498"/>
                </a:cubicBezTo>
                <a:lnTo>
                  <a:pt x="1601316" y="1876010"/>
                </a:lnTo>
                <a:cubicBezTo>
                  <a:pt x="1545186" y="1931992"/>
                  <a:pt x="1467783" y="1966637"/>
                  <a:pt x="1382453" y="1966637"/>
                </a:cubicBezTo>
                <a:cubicBezTo>
                  <a:pt x="1312062" y="1966637"/>
                  <a:pt x="1247124" y="1943066"/>
                  <a:pt x="1195025" y="1903408"/>
                </a:cubicBezTo>
                <a:close/>
                <a:moveTo>
                  <a:pt x="838462" y="2513076"/>
                </a:moveTo>
                <a:cubicBezTo>
                  <a:pt x="834533" y="2513076"/>
                  <a:pt x="830569" y="2513482"/>
                  <a:pt x="826640" y="2514397"/>
                </a:cubicBezTo>
                <a:cubicBezTo>
                  <a:pt x="811972" y="2517479"/>
                  <a:pt x="799371" y="2526182"/>
                  <a:pt x="791207" y="2538781"/>
                </a:cubicBezTo>
                <a:cubicBezTo>
                  <a:pt x="783043" y="2551311"/>
                  <a:pt x="780266" y="2566382"/>
                  <a:pt x="783382" y="2581047"/>
                </a:cubicBezTo>
                <a:lnTo>
                  <a:pt x="800218" y="2659888"/>
                </a:lnTo>
                <a:cubicBezTo>
                  <a:pt x="806688" y="2690199"/>
                  <a:pt x="836599" y="2709536"/>
                  <a:pt x="866917" y="2703102"/>
                </a:cubicBezTo>
                <a:lnTo>
                  <a:pt x="866917" y="2703102"/>
                </a:lnTo>
                <a:cubicBezTo>
                  <a:pt x="897234" y="2696633"/>
                  <a:pt x="916611" y="2666695"/>
                  <a:pt x="910174" y="2636452"/>
                </a:cubicBezTo>
                <a:lnTo>
                  <a:pt x="893339" y="2557611"/>
                </a:lnTo>
                <a:cubicBezTo>
                  <a:pt x="890222" y="2542913"/>
                  <a:pt x="881550" y="2530314"/>
                  <a:pt x="868949" y="2522186"/>
                </a:cubicBezTo>
                <a:cubicBezTo>
                  <a:pt x="859735" y="2516192"/>
                  <a:pt x="849234" y="2513076"/>
                  <a:pt x="838496" y="25130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1"/>
          </a:gradFill>
          <a:ln w="3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EFFECT">
            <a:extLst>
              <a:ext uri="{FF2B5EF4-FFF2-40B4-BE49-F238E27FC236}">
                <a16:creationId xmlns="" xmlns:a16="http://schemas.microsoft.com/office/drawing/2014/main" id="{8EDC7651-BD36-4AF1-8451-C8F2E7915AF6}"/>
              </a:ext>
            </a:extLst>
          </p:cNvPr>
          <p:cNvSpPr/>
          <p:nvPr/>
        </p:nvSpPr>
        <p:spPr>
          <a:xfrm>
            <a:off x="936783" y="382777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EFFECT">
            <a:extLst>
              <a:ext uri="{FF2B5EF4-FFF2-40B4-BE49-F238E27FC236}">
                <a16:creationId xmlns="" xmlns:a16="http://schemas.microsoft.com/office/drawing/2014/main" id="{49E144E1-3AF5-4F47-A138-8D7F92947402}"/>
              </a:ext>
            </a:extLst>
          </p:cNvPr>
          <p:cNvSpPr/>
          <p:nvPr/>
        </p:nvSpPr>
        <p:spPr>
          <a:xfrm flipH="1">
            <a:off x="8516903" y="3363690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EFFECT">
            <a:extLst>
              <a:ext uri="{FF2B5EF4-FFF2-40B4-BE49-F238E27FC236}">
                <a16:creationId xmlns="" xmlns:a16="http://schemas.microsoft.com/office/drawing/2014/main" id="{C7B43139-40D8-4E0B-B9EF-4953D73D3B12}"/>
              </a:ext>
            </a:extLst>
          </p:cNvPr>
          <p:cNvSpPr/>
          <p:nvPr/>
        </p:nvSpPr>
        <p:spPr>
          <a:xfrm>
            <a:off x="2701369" y="399558"/>
            <a:ext cx="533400" cy="533400"/>
          </a:xfrm>
          <a:prstGeom prst="mathMultiply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FFECT">
            <a:extLst>
              <a:ext uri="{FF2B5EF4-FFF2-40B4-BE49-F238E27FC236}">
                <a16:creationId xmlns="" xmlns:a16="http://schemas.microsoft.com/office/drawing/2014/main" id="{F44BB917-751D-4A36-8563-867394B9CB4A}"/>
              </a:ext>
            </a:extLst>
          </p:cNvPr>
          <p:cNvSpPr>
            <a:spLocks/>
          </p:cNvSpPr>
          <p:nvPr/>
        </p:nvSpPr>
        <p:spPr bwMode="auto">
          <a:xfrm>
            <a:off x="11106005" y="3429000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EFFECT">
            <a:extLst>
              <a:ext uri="{FF2B5EF4-FFF2-40B4-BE49-F238E27FC236}">
                <a16:creationId xmlns="" xmlns:a16="http://schemas.microsoft.com/office/drawing/2014/main" id="{4385003A-FF20-417C-BCDB-B0FA9409B9AF}"/>
              </a:ext>
            </a:extLst>
          </p:cNvPr>
          <p:cNvSpPr/>
          <p:nvPr/>
        </p:nvSpPr>
        <p:spPr>
          <a:xfrm rot="19154394">
            <a:off x="11096797" y="2495880"/>
            <a:ext cx="381000" cy="381000"/>
          </a:xfrm>
          <a:prstGeom prst="rect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FFECT">
            <a:extLst>
              <a:ext uri="{FF2B5EF4-FFF2-40B4-BE49-F238E27FC236}">
                <a16:creationId xmlns="" xmlns:a16="http://schemas.microsoft.com/office/drawing/2014/main" id="{E2A48D1E-3182-43F7-9E2B-3B65E3D6A18B}"/>
              </a:ext>
            </a:extLst>
          </p:cNvPr>
          <p:cNvSpPr>
            <a:spLocks/>
          </p:cNvSpPr>
          <p:nvPr/>
        </p:nvSpPr>
        <p:spPr bwMode="auto">
          <a:xfrm>
            <a:off x="4944566" y="901563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EFFECT">
            <a:extLst>
              <a:ext uri="{FF2B5EF4-FFF2-40B4-BE49-F238E27FC236}">
                <a16:creationId xmlns="" xmlns:a16="http://schemas.microsoft.com/office/drawing/2014/main" id="{7B58664C-D40F-458C-B9C8-B4C3AB744AB8}"/>
              </a:ext>
            </a:extLst>
          </p:cNvPr>
          <p:cNvSpPr/>
          <p:nvPr/>
        </p:nvSpPr>
        <p:spPr>
          <a:xfrm>
            <a:off x="863250" y="6000673"/>
            <a:ext cx="464058" cy="400050"/>
          </a:xfrm>
          <a:prstGeom prst="triangle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CON">
            <a:extLst>
              <a:ext uri="{FF2B5EF4-FFF2-40B4-BE49-F238E27FC236}">
                <a16:creationId xmlns="" xmlns:a16="http://schemas.microsoft.com/office/drawing/2014/main" id="{2A9FEBE9-8952-4EC2-9F25-71BEA4703927}"/>
              </a:ext>
            </a:extLst>
          </p:cNvPr>
          <p:cNvSpPr/>
          <p:nvPr/>
        </p:nvSpPr>
        <p:spPr>
          <a:xfrm>
            <a:off x="786813" y="5137337"/>
            <a:ext cx="893135" cy="720000"/>
          </a:xfrm>
          <a:custGeom>
            <a:avLst/>
            <a:gdLst>
              <a:gd name="connsiteX0" fmla="*/ 379704 w 1586391"/>
              <a:gd name="connsiteY0" fmla="*/ 47849 h 1389063"/>
              <a:gd name="connsiteX1" fmla="*/ 295541 w 1586391"/>
              <a:gd name="connsiteY1" fmla="*/ 132028 h 1389063"/>
              <a:gd name="connsiteX2" fmla="*/ 379704 w 1586391"/>
              <a:gd name="connsiteY2" fmla="*/ 216170 h 1389063"/>
              <a:gd name="connsiteX3" fmla="*/ 463843 w 1586391"/>
              <a:gd name="connsiteY3" fmla="*/ 132028 h 1389063"/>
              <a:gd name="connsiteX4" fmla="*/ 379704 w 1586391"/>
              <a:gd name="connsiteY4" fmla="*/ 47849 h 1389063"/>
              <a:gd name="connsiteX5" fmla="*/ 1562460 w 1586391"/>
              <a:gd name="connsiteY5" fmla="*/ 438661 h 1389063"/>
              <a:gd name="connsiteX6" fmla="*/ 1488220 w 1586391"/>
              <a:gd name="connsiteY6" fmla="*/ 438661 h 1389063"/>
              <a:gd name="connsiteX7" fmla="*/ 1464374 w 1586391"/>
              <a:gd name="connsiteY7" fmla="*/ 414773 h 1389063"/>
              <a:gd name="connsiteX8" fmla="*/ 1488220 w 1586391"/>
              <a:gd name="connsiteY8" fmla="*/ 390886 h 1389063"/>
              <a:gd name="connsiteX9" fmla="*/ 1562460 w 1586391"/>
              <a:gd name="connsiteY9" fmla="*/ 390886 h 1389063"/>
              <a:gd name="connsiteX10" fmla="*/ 1586392 w 1586391"/>
              <a:gd name="connsiteY10" fmla="*/ 414773 h 1389063"/>
              <a:gd name="connsiteX11" fmla="*/ 1562460 w 1586391"/>
              <a:gd name="connsiteY11" fmla="*/ 438661 h 1389063"/>
              <a:gd name="connsiteX12" fmla="*/ 97024 w 1586391"/>
              <a:gd name="connsiteY12" fmla="*/ 438661 h 1389063"/>
              <a:gd name="connsiteX13" fmla="*/ 23883 w 1586391"/>
              <a:gd name="connsiteY13" fmla="*/ 438661 h 1389063"/>
              <a:gd name="connsiteX14" fmla="*/ 0 w 1586391"/>
              <a:gd name="connsiteY14" fmla="*/ 414773 h 1389063"/>
              <a:gd name="connsiteX15" fmla="*/ 23883 w 1586391"/>
              <a:gd name="connsiteY15" fmla="*/ 390886 h 1389063"/>
              <a:gd name="connsiteX16" fmla="*/ 97024 w 1586391"/>
              <a:gd name="connsiteY16" fmla="*/ 390886 h 1389063"/>
              <a:gd name="connsiteX17" fmla="*/ 120907 w 1586391"/>
              <a:gd name="connsiteY17" fmla="*/ 414773 h 1389063"/>
              <a:gd name="connsiteX18" fmla="*/ 97024 w 1586391"/>
              <a:gd name="connsiteY18" fmla="*/ 438661 h 1389063"/>
              <a:gd name="connsiteX19" fmla="*/ 1562460 w 1586391"/>
              <a:gd name="connsiteY19" fmla="*/ 558430 h 1389063"/>
              <a:gd name="connsiteX20" fmla="*/ 1500069 w 1586391"/>
              <a:gd name="connsiteY20" fmla="*/ 558430 h 1389063"/>
              <a:gd name="connsiteX21" fmla="*/ 1476223 w 1586391"/>
              <a:gd name="connsiteY21" fmla="*/ 534531 h 1389063"/>
              <a:gd name="connsiteX22" fmla="*/ 1500069 w 1586391"/>
              <a:gd name="connsiteY22" fmla="*/ 510643 h 1389063"/>
              <a:gd name="connsiteX23" fmla="*/ 1562460 w 1586391"/>
              <a:gd name="connsiteY23" fmla="*/ 510643 h 1389063"/>
              <a:gd name="connsiteX24" fmla="*/ 1586392 w 1586391"/>
              <a:gd name="connsiteY24" fmla="*/ 534531 h 1389063"/>
              <a:gd name="connsiteX25" fmla="*/ 1562460 w 1586391"/>
              <a:gd name="connsiteY25" fmla="*/ 558430 h 1389063"/>
              <a:gd name="connsiteX26" fmla="*/ 79239 w 1586391"/>
              <a:gd name="connsiteY26" fmla="*/ 558430 h 1389063"/>
              <a:gd name="connsiteX27" fmla="*/ 23883 w 1586391"/>
              <a:gd name="connsiteY27" fmla="*/ 558430 h 1389063"/>
              <a:gd name="connsiteX28" fmla="*/ 0 w 1586391"/>
              <a:gd name="connsiteY28" fmla="*/ 534531 h 1389063"/>
              <a:gd name="connsiteX29" fmla="*/ 23883 w 1586391"/>
              <a:gd name="connsiteY29" fmla="*/ 510643 h 1389063"/>
              <a:gd name="connsiteX30" fmla="*/ 79239 w 1586391"/>
              <a:gd name="connsiteY30" fmla="*/ 510643 h 1389063"/>
              <a:gd name="connsiteX31" fmla="*/ 103134 w 1586391"/>
              <a:gd name="connsiteY31" fmla="*/ 534531 h 1389063"/>
              <a:gd name="connsiteX32" fmla="*/ 79239 w 1586391"/>
              <a:gd name="connsiteY32" fmla="*/ 558430 h 1389063"/>
              <a:gd name="connsiteX33" fmla="*/ 995755 w 1586391"/>
              <a:gd name="connsiteY33" fmla="*/ 558430 h 1389063"/>
              <a:gd name="connsiteX34" fmla="*/ 583540 w 1586391"/>
              <a:gd name="connsiteY34" fmla="*/ 558430 h 1389063"/>
              <a:gd name="connsiteX35" fmla="*/ 559695 w 1586391"/>
              <a:gd name="connsiteY35" fmla="*/ 534531 h 1389063"/>
              <a:gd name="connsiteX36" fmla="*/ 583540 w 1586391"/>
              <a:gd name="connsiteY36" fmla="*/ 510643 h 1389063"/>
              <a:gd name="connsiteX37" fmla="*/ 995755 w 1586391"/>
              <a:gd name="connsiteY37" fmla="*/ 510643 h 1389063"/>
              <a:gd name="connsiteX38" fmla="*/ 1019600 w 1586391"/>
              <a:gd name="connsiteY38" fmla="*/ 534531 h 1389063"/>
              <a:gd name="connsiteX39" fmla="*/ 995755 w 1586391"/>
              <a:gd name="connsiteY39" fmla="*/ 558430 h 1389063"/>
              <a:gd name="connsiteX40" fmla="*/ 1056307 w 1586391"/>
              <a:gd name="connsiteY40" fmla="*/ 1218557 h 1389063"/>
              <a:gd name="connsiteX41" fmla="*/ 1056307 w 1586391"/>
              <a:gd name="connsiteY41" fmla="*/ 1218557 h 1389063"/>
              <a:gd name="connsiteX42" fmla="*/ 1056307 w 1586391"/>
              <a:gd name="connsiteY42" fmla="*/ 1218557 h 1389063"/>
              <a:gd name="connsiteX43" fmla="*/ 1196641 w 1586391"/>
              <a:gd name="connsiteY43" fmla="*/ 1291292 h 1389063"/>
              <a:gd name="connsiteX44" fmla="*/ 1073698 w 1586391"/>
              <a:gd name="connsiteY44" fmla="*/ 1275997 h 1389063"/>
              <a:gd name="connsiteX45" fmla="*/ 1052678 w 1586391"/>
              <a:gd name="connsiteY45" fmla="*/ 1268529 h 1389063"/>
              <a:gd name="connsiteX46" fmla="*/ 1047383 w 1586391"/>
              <a:gd name="connsiteY46" fmla="*/ 1366386 h 1389063"/>
              <a:gd name="connsiteX47" fmla="*/ 1023538 w 1586391"/>
              <a:gd name="connsiteY47" fmla="*/ 1389014 h 1389063"/>
              <a:gd name="connsiteX48" fmla="*/ 1022229 w 1586391"/>
              <a:gd name="connsiteY48" fmla="*/ 1388989 h 1389063"/>
              <a:gd name="connsiteX49" fmla="*/ 999692 w 1586391"/>
              <a:gd name="connsiteY49" fmla="*/ 1363818 h 1389063"/>
              <a:gd name="connsiteX50" fmla="*/ 1017391 w 1586391"/>
              <a:gd name="connsiteY50" fmla="*/ 1035199 h 1389063"/>
              <a:gd name="connsiteX51" fmla="*/ 1017971 w 1586391"/>
              <a:gd name="connsiteY51" fmla="*/ 1031162 h 1389063"/>
              <a:gd name="connsiteX52" fmla="*/ 990398 w 1586391"/>
              <a:gd name="connsiteY52" fmla="*/ 921874 h 1389063"/>
              <a:gd name="connsiteX53" fmla="*/ 987485 w 1586391"/>
              <a:gd name="connsiteY53" fmla="*/ 903974 h 1389063"/>
              <a:gd name="connsiteX54" fmla="*/ 984622 w 1586391"/>
              <a:gd name="connsiteY54" fmla="*/ 901283 h 1389063"/>
              <a:gd name="connsiteX55" fmla="*/ 923070 w 1586391"/>
              <a:gd name="connsiteY55" fmla="*/ 833547 h 1389063"/>
              <a:gd name="connsiteX56" fmla="*/ 894917 w 1586391"/>
              <a:gd name="connsiteY56" fmla="*/ 747997 h 1389063"/>
              <a:gd name="connsiteX57" fmla="*/ 939917 w 1586391"/>
              <a:gd name="connsiteY57" fmla="*/ 670003 h 1389063"/>
              <a:gd name="connsiteX58" fmla="*/ 1045162 w 1586391"/>
              <a:gd name="connsiteY58" fmla="*/ 593749 h 1389063"/>
              <a:gd name="connsiteX59" fmla="*/ 1078548 w 1586391"/>
              <a:gd name="connsiteY59" fmla="*/ 599106 h 1389063"/>
              <a:gd name="connsiteX60" fmla="*/ 1073241 w 1586391"/>
              <a:gd name="connsiteY60" fmla="*/ 632462 h 1389063"/>
              <a:gd name="connsiteX61" fmla="*/ 967996 w 1586391"/>
              <a:gd name="connsiteY61" fmla="*/ 708679 h 1389063"/>
              <a:gd name="connsiteX62" fmla="*/ 942460 w 1586391"/>
              <a:gd name="connsiteY62" fmla="*/ 752898 h 1389063"/>
              <a:gd name="connsiteX63" fmla="*/ 958382 w 1586391"/>
              <a:gd name="connsiteY63" fmla="*/ 801388 h 1389063"/>
              <a:gd name="connsiteX64" fmla="*/ 999445 w 1586391"/>
              <a:gd name="connsiteY64" fmla="*/ 846533 h 1389063"/>
              <a:gd name="connsiteX65" fmla="*/ 1009763 w 1586391"/>
              <a:gd name="connsiteY65" fmla="*/ 830633 h 1389063"/>
              <a:gd name="connsiteX66" fmla="*/ 1155787 w 1586391"/>
              <a:gd name="connsiteY66" fmla="*/ 643992 h 1389063"/>
              <a:gd name="connsiteX67" fmla="*/ 1189334 w 1586391"/>
              <a:gd name="connsiteY67" fmla="*/ 639881 h 1389063"/>
              <a:gd name="connsiteX68" fmla="*/ 1193407 w 1586391"/>
              <a:gd name="connsiteY68" fmla="*/ 673434 h 1389063"/>
              <a:gd name="connsiteX69" fmla="*/ 1047383 w 1586391"/>
              <a:gd name="connsiteY69" fmla="*/ 860113 h 1389063"/>
              <a:gd name="connsiteX70" fmla="*/ 1036769 w 1586391"/>
              <a:gd name="connsiteY70" fmla="*/ 910233 h 1389063"/>
              <a:gd name="connsiteX71" fmla="*/ 1111935 w 1586391"/>
              <a:gd name="connsiteY71" fmla="*/ 1208064 h 1389063"/>
              <a:gd name="connsiteX72" fmla="*/ 1151319 w 1586391"/>
              <a:gd name="connsiteY72" fmla="*/ 1232309 h 1389063"/>
              <a:gd name="connsiteX73" fmla="*/ 1172018 w 1586391"/>
              <a:gd name="connsiteY73" fmla="*/ 1217433 h 1389063"/>
              <a:gd name="connsiteX74" fmla="*/ 1176017 w 1586391"/>
              <a:gd name="connsiteY74" fmla="*/ 1192262 h 1389063"/>
              <a:gd name="connsiteX75" fmla="*/ 1118390 w 1586391"/>
              <a:gd name="connsiteY75" fmla="*/ 960217 h 1389063"/>
              <a:gd name="connsiteX76" fmla="*/ 1147543 w 1586391"/>
              <a:gd name="connsiteY76" fmla="*/ 858681 h 1389063"/>
              <a:gd name="connsiteX77" fmla="*/ 1276485 w 1586391"/>
              <a:gd name="connsiteY77" fmla="*/ 733566 h 1389063"/>
              <a:gd name="connsiteX78" fmla="*/ 1318177 w 1586391"/>
              <a:gd name="connsiteY78" fmla="*/ 634573 h 1389063"/>
              <a:gd name="connsiteX79" fmla="*/ 1318005 w 1586391"/>
              <a:gd name="connsiteY79" fmla="*/ 571861 h 1389063"/>
              <a:gd name="connsiteX80" fmla="*/ 1127066 w 1586391"/>
              <a:gd name="connsiteY80" fmla="*/ 571861 h 1389063"/>
              <a:gd name="connsiteX81" fmla="*/ 1055826 w 1586391"/>
              <a:gd name="connsiteY81" fmla="*/ 500619 h 1389063"/>
              <a:gd name="connsiteX82" fmla="*/ 1073019 w 1586391"/>
              <a:gd name="connsiteY82" fmla="*/ 454215 h 1389063"/>
              <a:gd name="connsiteX83" fmla="*/ 1067057 w 1586391"/>
              <a:gd name="connsiteY83" fmla="*/ 367851 h 1389063"/>
              <a:gd name="connsiteX84" fmla="*/ 1073438 w 1586391"/>
              <a:gd name="connsiteY84" fmla="*/ 349877 h 1389063"/>
              <a:gd name="connsiteX85" fmla="*/ 1090903 w 1586391"/>
              <a:gd name="connsiteY85" fmla="*/ 342285 h 1389063"/>
              <a:gd name="connsiteX86" fmla="*/ 1202923 w 1586391"/>
              <a:gd name="connsiteY86" fmla="*/ 342285 h 1389063"/>
              <a:gd name="connsiteX87" fmla="*/ 1220536 w 1586391"/>
              <a:gd name="connsiteY87" fmla="*/ 350062 h 1389063"/>
              <a:gd name="connsiteX88" fmla="*/ 1226769 w 1586391"/>
              <a:gd name="connsiteY88" fmla="*/ 368320 h 1389063"/>
              <a:gd name="connsiteX89" fmla="*/ 1221326 w 1586391"/>
              <a:gd name="connsiteY89" fmla="*/ 429328 h 1389063"/>
              <a:gd name="connsiteX90" fmla="*/ 1307637 w 1586391"/>
              <a:gd name="connsiteY90" fmla="*/ 429328 h 1389063"/>
              <a:gd name="connsiteX91" fmla="*/ 1331569 w 1586391"/>
              <a:gd name="connsiteY91" fmla="*/ 453228 h 1389063"/>
              <a:gd name="connsiteX92" fmla="*/ 1307637 w 1586391"/>
              <a:gd name="connsiteY92" fmla="*/ 477115 h 1389063"/>
              <a:gd name="connsiteX93" fmla="*/ 1127066 w 1586391"/>
              <a:gd name="connsiteY93" fmla="*/ 477115 h 1389063"/>
              <a:gd name="connsiteX94" fmla="*/ 1103603 w 1586391"/>
              <a:gd name="connsiteY94" fmla="*/ 500595 h 1389063"/>
              <a:gd name="connsiteX95" fmla="*/ 1127066 w 1586391"/>
              <a:gd name="connsiteY95" fmla="*/ 524037 h 1389063"/>
              <a:gd name="connsiteX96" fmla="*/ 1341789 w 1586391"/>
              <a:gd name="connsiteY96" fmla="*/ 524037 h 1389063"/>
              <a:gd name="connsiteX97" fmla="*/ 1341863 w 1586391"/>
              <a:gd name="connsiteY97" fmla="*/ 524037 h 1389063"/>
              <a:gd name="connsiteX98" fmla="*/ 1375484 w 1586391"/>
              <a:gd name="connsiteY98" fmla="*/ 524037 h 1389063"/>
              <a:gd name="connsiteX99" fmla="*/ 1399021 w 1586391"/>
              <a:gd name="connsiteY99" fmla="*/ 512631 h 1389063"/>
              <a:gd name="connsiteX100" fmla="*/ 1404637 w 1586391"/>
              <a:gd name="connsiteY100" fmla="*/ 487102 h 1389063"/>
              <a:gd name="connsiteX101" fmla="*/ 1363857 w 1586391"/>
              <a:gd name="connsiteY101" fmla="*/ 317373 h 1389063"/>
              <a:gd name="connsiteX102" fmla="*/ 1292616 w 1586391"/>
              <a:gd name="connsiteY102" fmla="*/ 232305 h 1389063"/>
              <a:gd name="connsiteX103" fmla="*/ 1287642 w 1586391"/>
              <a:gd name="connsiteY103" fmla="*/ 230132 h 1389063"/>
              <a:gd name="connsiteX104" fmla="*/ 1199603 w 1586391"/>
              <a:gd name="connsiteY104" fmla="*/ 263907 h 1389063"/>
              <a:gd name="connsiteX105" fmla="*/ 1116625 w 1586391"/>
              <a:gd name="connsiteY105" fmla="*/ 234477 h 1389063"/>
              <a:gd name="connsiteX106" fmla="*/ 1077351 w 1586391"/>
              <a:gd name="connsiteY106" fmla="*/ 283054 h 1389063"/>
              <a:gd name="connsiteX107" fmla="*/ 1061355 w 1586391"/>
              <a:gd name="connsiteY107" fmla="*/ 343815 h 1389063"/>
              <a:gd name="connsiteX108" fmla="*/ 1041817 w 1586391"/>
              <a:gd name="connsiteY108" fmla="*/ 361370 h 1389063"/>
              <a:gd name="connsiteX109" fmla="*/ 829785 w 1586391"/>
              <a:gd name="connsiteY109" fmla="*/ 393034 h 1389063"/>
              <a:gd name="connsiteX110" fmla="*/ 815702 w 1586391"/>
              <a:gd name="connsiteY110" fmla="*/ 401602 h 1389063"/>
              <a:gd name="connsiteX111" fmla="*/ 811852 w 1586391"/>
              <a:gd name="connsiteY111" fmla="*/ 417687 h 1389063"/>
              <a:gd name="connsiteX112" fmla="*/ 835858 w 1586391"/>
              <a:gd name="connsiteY112" fmla="*/ 435340 h 1389063"/>
              <a:gd name="connsiteX113" fmla="*/ 1008418 w 1586391"/>
              <a:gd name="connsiteY113" fmla="*/ 411737 h 1389063"/>
              <a:gd name="connsiteX114" fmla="*/ 1035263 w 1586391"/>
              <a:gd name="connsiteY114" fmla="*/ 432192 h 1389063"/>
              <a:gd name="connsiteX115" fmla="*/ 1014873 w 1586391"/>
              <a:gd name="connsiteY115" fmla="*/ 459091 h 1389063"/>
              <a:gd name="connsiteX116" fmla="*/ 842387 w 1586391"/>
              <a:gd name="connsiteY116" fmla="*/ 482695 h 1389063"/>
              <a:gd name="connsiteX117" fmla="*/ 832698 w 1586391"/>
              <a:gd name="connsiteY117" fmla="*/ 483361 h 1389063"/>
              <a:gd name="connsiteX118" fmla="*/ 764765 w 1586391"/>
              <a:gd name="connsiteY118" fmla="*/ 425563 h 1389063"/>
              <a:gd name="connsiteX119" fmla="*/ 776996 w 1586391"/>
              <a:gd name="connsiteY119" fmla="*/ 373505 h 1389063"/>
              <a:gd name="connsiteX120" fmla="*/ 822775 w 1586391"/>
              <a:gd name="connsiteY120" fmla="*/ 345754 h 1389063"/>
              <a:gd name="connsiteX121" fmla="*/ 1019193 w 1586391"/>
              <a:gd name="connsiteY121" fmla="*/ 316410 h 1389063"/>
              <a:gd name="connsiteX122" fmla="*/ 1031350 w 1586391"/>
              <a:gd name="connsiteY122" fmla="*/ 270253 h 1389063"/>
              <a:gd name="connsiteX123" fmla="*/ 1031733 w 1586391"/>
              <a:gd name="connsiteY123" fmla="*/ 269043 h 1389063"/>
              <a:gd name="connsiteX124" fmla="*/ 1085262 w 1586391"/>
              <a:gd name="connsiteY124" fmla="*/ 197764 h 1389063"/>
              <a:gd name="connsiteX125" fmla="*/ 1067662 w 1586391"/>
              <a:gd name="connsiteY125" fmla="*/ 131978 h 1389063"/>
              <a:gd name="connsiteX126" fmla="*/ 1199603 w 1586391"/>
              <a:gd name="connsiteY126" fmla="*/ 0 h 1389063"/>
              <a:gd name="connsiteX127" fmla="*/ 1331544 w 1586391"/>
              <a:gd name="connsiteY127" fmla="*/ 131978 h 1389063"/>
              <a:gd name="connsiteX128" fmla="*/ 1317486 w 1586391"/>
              <a:gd name="connsiteY128" fmla="*/ 191159 h 1389063"/>
              <a:gd name="connsiteX129" fmla="*/ 1410252 w 1586391"/>
              <a:gd name="connsiteY129" fmla="*/ 306188 h 1389063"/>
              <a:gd name="connsiteX130" fmla="*/ 1451032 w 1586391"/>
              <a:gd name="connsiteY130" fmla="*/ 475917 h 1389063"/>
              <a:gd name="connsiteX131" fmla="*/ 1436567 w 1586391"/>
              <a:gd name="connsiteY131" fmla="*/ 542221 h 1389063"/>
              <a:gd name="connsiteX132" fmla="*/ 1375484 w 1586391"/>
              <a:gd name="connsiteY132" fmla="*/ 571824 h 1389063"/>
              <a:gd name="connsiteX133" fmla="*/ 1365782 w 1586391"/>
              <a:gd name="connsiteY133" fmla="*/ 571824 h 1389063"/>
              <a:gd name="connsiteX134" fmla="*/ 1365894 w 1586391"/>
              <a:gd name="connsiteY134" fmla="*/ 613315 h 1389063"/>
              <a:gd name="connsiteX135" fmla="*/ 1420349 w 1586391"/>
              <a:gd name="connsiteY135" fmla="*/ 687100 h 1389063"/>
              <a:gd name="connsiteX136" fmla="*/ 1420349 w 1586391"/>
              <a:gd name="connsiteY136" fmla="*/ 695951 h 1389063"/>
              <a:gd name="connsiteX137" fmla="*/ 1368251 w 1586391"/>
              <a:gd name="connsiteY137" fmla="*/ 768971 h 1389063"/>
              <a:gd name="connsiteX138" fmla="*/ 1402575 w 1586391"/>
              <a:gd name="connsiteY138" fmla="*/ 1363707 h 1389063"/>
              <a:gd name="connsiteX139" fmla="*/ 1380038 w 1586391"/>
              <a:gd name="connsiteY139" fmla="*/ 1388903 h 1389063"/>
              <a:gd name="connsiteX140" fmla="*/ 1378656 w 1586391"/>
              <a:gd name="connsiteY140" fmla="*/ 1388965 h 1389063"/>
              <a:gd name="connsiteX141" fmla="*/ 1354810 w 1586391"/>
              <a:gd name="connsiteY141" fmla="*/ 1366435 h 1389063"/>
              <a:gd name="connsiteX142" fmla="*/ 1348947 w 1586391"/>
              <a:gd name="connsiteY142" fmla="*/ 1264665 h 1389063"/>
              <a:gd name="connsiteX143" fmla="*/ 1319646 w 1586391"/>
              <a:gd name="connsiteY143" fmla="*/ 1275948 h 1389063"/>
              <a:gd name="connsiteX144" fmla="*/ 1196629 w 1586391"/>
              <a:gd name="connsiteY144" fmla="*/ 1291243 h 1389063"/>
              <a:gd name="connsiteX145" fmla="*/ 1055665 w 1586391"/>
              <a:gd name="connsiteY145" fmla="*/ 1213261 h 1389063"/>
              <a:gd name="connsiteX146" fmla="*/ 1056072 w 1586391"/>
              <a:gd name="connsiteY146" fmla="*/ 1215755 h 1389063"/>
              <a:gd name="connsiteX147" fmla="*/ 1066280 w 1586391"/>
              <a:gd name="connsiteY147" fmla="*/ 1222482 h 1389063"/>
              <a:gd name="connsiteX148" fmla="*/ 1065527 w 1586391"/>
              <a:gd name="connsiteY148" fmla="*/ 1219730 h 1389063"/>
              <a:gd name="connsiteX149" fmla="*/ 1057109 w 1586391"/>
              <a:gd name="connsiteY149" fmla="*/ 1186361 h 1389063"/>
              <a:gd name="connsiteX150" fmla="*/ 1055653 w 1586391"/>
              <a:gd name="connsiteY150" fmla="*/ 1213261 h 1389063"/>
              <a:gd name="connsiteX151" fmla="*/ 1212254 w 1586391"/>
              <a:gd name="connsiteY151" fmla="*/ 1243284 h 1389063"/>
              <a:gd name="connsiteX152" fmla="*/ 1333803 w 1586391"/>
              <a:gd name="connsiteY152" fmla="*/ 1218656 h 1389063"/>
              <a:gd name="connsiteX153" fmla="*/ 1262106 w 1586391"/>
              <a:gd name="connsiteY153" fmla="*/ 1197855 h 1389063"/>
              <a:gd name="connsiteX154" fmla="*/ 1241716 w 1586391"/>
              <a:gd name="connsiteY154" fmla="*/ 1170930 h 1389063"/>
              <a:gd name="connsiteX155" fmla="*/ 1268647 w 1586391"/>
              <a:gd name="connsiteY155" fmla="*/ 1150500 h 1389063"/>
              <a:gd name="connsiteX156" fmla="*/ 1343480 w 1586391"/>
              <a:gd name="connsiteY156" fmla="*/ 1169610 h 1389063"/>
              <a:gd name="connsiteX157" fmla="*/ 1320646 w 1586391"/>
              <a:gd name="connsiteY157" fmla="*/ 773205 h 1389063"/>
              <a:gd name="connsiteX158" fmla="*/ 1304317 w 1586391"/>
              <a:gd name="connsiteY158" fmla="*/ 773205 h 1389063"/>
              <a:gd name="connsiteX159" fmla="*/ 1180781 w 1586391"/>
              <a:gd name="connsiteY159" fmla="*/ 892975 h 1389063"/>
              <a:gd name="connsiteX160" fmla="*/ 1164773 w 1586391"/>
              <a:gd name="connsiteY160" fmla="*/ 948798 h 1389063"/>
              <a:gd name="connsiteX161" fmla="*/ 1222400 w 1586391"/>
              <a:gd name="connsiteY161" fmla="*/ 1180806 h 1389063"/>
              <a:gd name="connsiteX162" fmla="*/ 1212711 w 1586391"/>
              <a:gd name="connsiteY162" fmla="*/ 1242555 h 1389063"/>
              <a:gd name="connsiteX163" fmla="*/ 1212254 w 1586391"/>
              <a:gd name="connsiteY163" fmla="*/ 1243296 h 1389063"/>
              <a:gd name="connsiteX164" fmla="*/ 1342640 w 1586391"/>
              <a:gd name="connsiteY164" fmla="*/ 725406 h 1389063"/>
              <a:gd name="connsiteX165" fmla="*/ 1343566 w 1586391"/>
              <a:gd name="connsiteY165" fmla="*/ 725406 h 1389063"/>
              <a:gd name="connsiteX166" fmla="*/ 1372583 w 1586391"/>
              <a:gd name="connsiteY166" fmla="*/ 696001 h 1389063"/>
              <a:gd name="connsiteX167" fmla="*/ 1372583 w 1586391"/>
              <a:gd name="connsiteY167" fmla="*/ 687150 h 1389063"/>
              <a:gd name="connsiteX168" fmla="*/ 1363363 w 1586391"/>
              <a:gd name="connsiteY168" fmla="*/ 665768 h 1389063"/>
              <a:gd name="connsiteX169" fmla="*/ 1342344 w 1586391"/>
              <a:gd name="connsiteY169" fmla="*/ 725418 h 1389063"/>
              <a:gd name="connsiteX170" fmla="*/ 1342640 w 1586391"/>
              <a:gd name="connsiteY170" fmla="*/ 725418 h 1389063"/>
              <a:gd name="connsiteX171" fmla="*/ 1173351 w 1586391"/>
              <a:gd name="connsiteY171" fmla="*/ 429353 h 1389063"/>
              <a:gd name="connsiteX172" fmla="*/ 1176868 w 1586391"/>
              <a:gd name="connsiteY172" fmla="*/ 390096 h 1389063"/>
              <a:gd name="connsiteX173" fmla="*/ 1116551 w 1586391"/>
              <a:gd name="connsiteY173" fmla="*/ 390096 h 1389063"/>
              <a:gd name="connsiteX174" fmla="*/ 1119241 w 1586391"/>
              <a:gd name="connsiteY174" fmla="*/ 429785 h 1389063"/>
              <a:gd name="connsiteX175" fmla="*/ 1127091 w 1586391"/>
              <a:gd name="connsiteY175" fmla="*/ 429353 h 1389063"/>
              <a:gd name="connsiteX176" fmla="*/ 1173351 w 1586391"/>
              <a:gd name="connsiteY176" fmla="*/ 429353 h 1389063"/>
              <a:gd name="connsiteX177" fmla="*/ 1199640 w 1586391"/>
              <a:gd name="connsiteY177" fmla="*/ 47849 h 1389063"/>
              <a:gd name="connsiteX178" fmla="*/ 1115477 w 1586391"/>
              <a:gd name="connsiteY178" fmla="*/ 132028 h 1389063"/>
              <a:gd name="connsiteX179" fmla="*/ 1199640 w 1586391"/>
              <a:gd name="connsiteY179" fmla="*/ 216170 h 1389063"/>
              <a:gd name="connsiteX180" fmla="*/ 1283804 w 1586391"/>
              <a:gd name="connsiteY180" fmla="*/ 132028 h 1389063"/>
              <a:gd name="connsiteX181" fmla="*/ 1199640 w 1586391"/>
              <a:gd name="connsiteY181" fmla="*/ 47849 h 1389063"/>
              <a:gd name="connsiteX182" fmla="*/ 382666 w 1586391"/>
              <a:gd name="connsiteY182" fmla="*/ 1291292 h 1389063"/>
              <a:gd name="connsiteX183" fmla="*/ 259674 w 1586391"/>
              <a:gd name="connsiteY183" fmla="*/ 1275997 h 1389063"/>
              <a:gd name="connsiteX184" fmla="*/ 230348 w 1586391"/>
              <a:gd name="connsiteY184" fmla="*/ 1264689 h 1389063"/>
              <a:gd name="connsiteX185" fmla="*/ 224473 w 1586391"/>
              <a:gd name="connsiteY185" fmla="*/ 1366472 h 1389063"/>
              <a:gd name="connsiteX186" fmla="*/ 200652 w 1586391"/>
              <a:gd name="connsiteY186" fmla="*/ 1389002 h 1389063"/>
              <a:gd name="connsiteX187" fmla="*/ 199257 w 1586391"/>
              <a:gd name="connsiteY187" fmla="*/ 1388940 h 1389063"/>
              <a:gd name="connsiteX188" fmla="*/ 176757 w 1586391"/>
              <a:gd name="connsiteY188" fmla="*/ 1363744 h 1389063"/>
              <a:gd name="connsiteX189" fmla="*/ 211056 w 1586391"/>
              <a:gd name="connsiteY189" fmla="*/ 769008 h 1389063"/>
              <a:gd name="connsiteX190" fmla="*/ 158984 w 1586391"/>
              <a:gd name="connsiteY190" fmla="*/ 695988 h 1389063"/>
              <a:gd name="connsiteX191" fmla="*/ 158984 w 1586391"/>
              <a:gd name="connsiteY191" fmla="*/ 687137 h 1389063"/>
              <a:gd name="connsiteX192" fmla="*/ 213414 w 1586391"/>
              <a:gd name="connsiteY192" fmla="*/ 613352 h 1389063"/>
              <a:gd name="connsiteX193" fmla="*/ 213525 w 1586391"/>
              <a:gd name="connsiteY193" fmla="*/ 571861 h 1389063"/>
              <a:gd name="connsiteX194" fmla="*/ 203811 w 1586391"/>
              <a:gd name="connsiteY194" fmla="*/ 571861 h 1389063"/>
              <a:gd name="connsiteX195" fmla="*/ 142778 w 1586391"/>
              <a:gd name="connsiteY195" fmla="*/ 542258 h 1389063"/>
              <a:gd name="connsiteX196" fmla="*/ 128251 w 1586391"/>
              <a:gd name="connsiteY196" fmla="*/ 475954 h 1389063"/>
              <a:gd name="connsiteX197" fmla="*/ 169030 w 1586391"/>
              <a:gd name="connsiteY197" fmla="*/ 306225 h 1389063"/>
              <a:gd name="connsiteX198" fmla="*/ 261821 w 1586391"/>
              <a:gd name="connsiteY198" fmla="*/ 191197 h 1389063"/>
              <a:gd name="connsiteX199" fmla="*/ 247775 w 1586391"/>
              <a:gd name="connsiteY199" fmla="*/ 132015 h 1389063"/>
              <a:gd name="connsiteX200" fmla="*/ 379717 w 1586391"/>
              <a:gd name="connsiteY200" fmla="*/ 37 h 1389063"/>
              <a:gd name="connsiteX201" fmla="*/ 511633 w 1586391"/>
              <a:gd name="connsiteY201" fmla="*/ 132015 h 1389063"/>
              <a:gd name="connsiteX202" fmla="*/ 494045 w 1586391"/>
              <a:gd name="connsiteY202" fmla="*/ 197789 h 1389063"/>
              <a:gd name="connsiteX203" fmla="*/ 547648 w 1586391"/>
              <a:gd name="connsiteY203" fmla="*/ 269080 h 1389063"/>
              <a:gd name="connsiteX204" fmla="*/ 569038 w 1586391"/>
              <a:gd name="connsiteY204" fmla="*/ 335730 h 1389063"/>
              <a:gd name="connsiteX205" fmla="*/ 675825 w 1586391"/>
              <a:gd name="connsiteY205" fmla="*/ 219380 h 1389063"/>
              <a:gd name="connsiteX206" fmla="*/ 724368 w 1586391"/>
              <a:gd name="connsiteY206" fmla="*/ 198060 h 1389063"/>
              <a:gd name="connsiteX207" fmla="*/ 724603 w 1586391"/>
              <a:gd name="connsiteY207" fmla="*/ 198060 h 1389063"/>
              <a:gd name="connsiteX208" fmla="*/ 773220 w 1586391"/>
              <a:gd name="connsiteY208" fmla="*/ 219725 h 1389063"/>
              <a:gd name="connsiteX209" fmla="*/ 773528 w 1586391"/>
              <a:gd name="connsiteY209" fmla="*/ 307830 h 1389063"/>
              <a:gd name="connsiteX210" fmla="*/ 638736 w 1586391"/>
              <a:gd name="connsiteY210" fmla="*/ 457388 h 1389063"/>
              <a:gd name="connsiteX211" fmla="*/ 620963 w 1586391"/>
              <a:gd name="connsiteY211" fmla="*/ 465288 h 1389063"/>
              <a:gd name="connsiteX212" fmla="*/ 604967 w 1586391"/>
              <a:gd name="connsiteY212" fmla="*/ 459141 h 1389063"/>
              <a:gd name="connsiteX213" fmla="*/ 603202 w 1586391"/>
              <a:gd name="connsiteY213" fmla="*/ 425402 h 1389063"/>
              <a:gd name="connsiteX214" fmla="*/ 737994 w 1586391"/>
              <a:gd name="connsiteY214" fmla="*/ 275931 h 1389063"/>
              <a:gd name="connsiteX215" fmla="*/ 737760 w 1586391"/>
              <a:gd name="connsiteY215" fmla="*/ 251810 h 1389063"/>
              <a:gd name="connsiteX216" fmla="*/ 724368 w 1586391"/>
              <a:gd name="connsiteY216" fmla="*/ 245859 h 1389063"/>
              <a:gd name="connsiteX217" fmla="*/ 724368 w 1586391"/>
              <a:gd name="connsiteY217" fmla="*/ 245859 h 1389063"/>
              <a:gd name="connsiteX218" fmla="*/ 710977 w 1586391"/>
              <a:gd name="connsiteY218" fmla="*/ 251723 h 1389063"/>
              <a:gd name="connsiteX219" fmla="*/ 576419 w 1586391"/>
              <a:gd name="connsiteY219" fmla="*/ 398355 h 1389063"/>
              <a:gd name="connsiteX220" fmla="*/ 553721 w 1586391"/>
              <a:gd name="connsiteY220" fmla="*/ 405515 h 1389063"/>
              <a:gd name="connsiteX221" fmla="*/ 536108 w 1586391"/>
              <a:gd name="connsiteY221" fmla="*/ 389491 h 1389063"/>
              <a:gd name="connsiteX222" fmla="*/ 502105 w 1586391"/>
              <a:gd name="connsiteY222" fmla="*/ 283684 h 1389063"/>
              <a:gd name="connsiteX223" fmla="*/ 462670 w 1586391"/>
              <a:gd name="connsiteY223" fmla="*/ 234539 h 1389063"/>
              <a:gd name="connsiteX224" fmla="*/ 379729 w 1586391"/>
              <a:gd name="connsiteY224" fmla="*/ 263969 h 1389063"/>
              <a:gd name="connsiteX225" fmla="*/ 291665 w 1586391"/>
              <a:gd name="connsiteY225" fmla="*/ 230194 h 1389063"/>
              <a:gd name="connsiteX226" fmla="*/ 286704 w 1586391"/>
              <a:gd name="connsiteY226" fmla="*/ 232366 h 1389063"/>
              <a:gd name="connsiteX227" fmla="*/ 215512 w 1586391"/>
              <a:gd name="connsiteY227" fmla="*/ 317435 h 1389063"/>
              <a:gd name="connsiteX228" fmla="*/ 174708 w 1586391"/>
              <a:gd name="connsiteY228" fmla="*/ 487163 h 1389063"/>
              <a:gd name="connsiteX229" fmla="*/ 180311 w 1586391"/>
              <a:gd name="connsiteY229" fmla="*/ 512693 h 1389063"/>
              <a:gd name="connsiteX230" fmla="*/ 203824 w 1586391"/>
              <a:gd name="connsiteY230" fmla="*/ 524099 h 1389063"/>
              <a:gd name="connsiteX231" fmla="*/ 237494 w 1586391"/>
              <a:gd name="connsiteY231" fmla="*/ 524099 h 1389063"/>
              <a:gd name="connsiteX232" fmla="*/ 237593 w 1586391"/>
              <a:gd name="connsiteY232" fmla="*/ 524099 h 1389063"/>
              <a:gd name="connsiteX233" fmla="*/ 452253 w 1586391"/>
              <a:gd name="connsiteY233" fmla="*/ 524099 h 1389063"/>
              <a:gd name="connsiteX234" fmla="*/ 475716 w 1586391"/>
              <a:gd name="connsiteY234" fmla="*/ 500656 h 1389063"/>
              <a:gd name="connsiteX235" fmla="*/ 452253 w 1586391"/>
              <a:gd name="connsiteY235" fmla="*/ 477177 h 1389063"/>
              <a:gd name="connsiteX236" fmla="*/ 271683 w 1586391"/>
              <a:gd name="connsiteY236" fmla="*/ 477177 h 1389063"/>
              <a:gd name="connsiteX237" fmla="*/ 247800 w 1586391"/>
              <a:gd name="connsiteY237" fmla="*/ 453289 h 1389063"/>
              <a:gd name="connsiteX238" fmla="*/ 271683 w 1586391"/>
              <a:gd name="connsiteY238" fmla="*/ 429390 h 1389063"/>
              <a:gd name="connsiteX239" fmla="*/ 358056 w 1586391"/>
              <a:gd name="connsiteY239" fmla="*/ 429390 h 1389063"/>
              <a:gd name="connsiteX240" fmla="*/ 352625 w 1586391"/>
              <a:gd name="connsiteY240" fmla="*/ 368382 h 1389063"/>
              <a:gd name="connsiteX241" fmla="*/ 358771 w 1586391"/>
              <a:gd name="connsiteY241" fmla="*/ 350124 h 1389063"/>
              <a:gd name="connsiteX242" fmla="*/ 376421 w 1586391"/>
              <a:gd name="connsiteY242" fmla="*/ 342346 h 1389063"/>
              <a:gd name="connsiteX243" fmla="*/ 488417 w 1586391"/>
              <a:gd name="connsiteY243" fmla="*/ 342346 h 1389063"/>
              <a:gd name="connsiteX244" fmla="*/ 505881 w 1586391"/>
              <a:gd name="connsiteY244" fmla="*/ 349938 h 1389063"/>
              <a:gd name="connsiteX245" fmla="*/ 512263 w 1586391"/>
              <a:gd name="connsiteY245" fmla="*/ 367913 h 1389063"/>
              <a:gd name="connsiteX246" fmla="*/ 506363 w 1586391"/>
              <a:gd name="connsiteY246" fmla="*/ 454351 h 1389063"/>
              <a:gd name="connsiteX247" fmla="*/ 523494 w 1586391"/>
              <a:gd name="connsiteY247" fmla="*/ 500681 h 1389063"/>
              <a:gd name="connsiteX248" fmla="*/ 452253 w 1586391"/>
              <a:gd name="connsiteY248" fmla="*/ 571923 h 1389063"/>
              <a:gd name="connsiteX249" fmla="*/ 261327 w 1586391"/>
              <a:gd name="connsiteY249" fmla="*/ 571923 h 1389063"/>
              <a:gd name="connsiteX250" fmla="*/ 261167 w 1586391"/>
              <a:gd name="connsiteY250" fmla="*/ 634635 h 1389063"/>
              <a:gd name="connsiteX251" fmla="*/ 302860 w 1586391"/>
              <a:gd name="connsiteY251" fmla="*/ 733628 h 1389063"/>
              <a:gd name="connsiteX252" fmla="*/ 431777 w 1586391"/>
              <a:gd name="connsiteY252" fmla="*/ 858742 h 1389063"/>
              <a:gd name="connsiteX253" fmla="*/ 460930 w 1586391"/>
              <a:gd name="connsiteY253" fmla="*/ 960254 h 1389063"/>
              <a:gd name="connsiteX254" fmla="*/ 403328 w 1586391"/>
              <a:gd name="connsiteY254" fmla="*/ 1192361 h 1389063"/>
              <a:gd name="connsiteX255" fmla="*/ 407314 w 1586391"/>
              <a:gd name="connsiteY255" fmla="*/ 1217495 h 1389063"/>
              <a:gd name="connsiteX256" fmla="*/ 428087 w 1586391"/>
              <a:gd name="connsiteY256" fmla="*/ 1232371 h 1389063"/>
              <a:gd name="connsiteX257" fmla="*/ 467398 w 1586391"/>
              <a:gd name="connsiteY257" fmla="*/ 1208187 h 1389063"/>
              <a:gd name="connsiteX258" fmla="*/ 542637 w 1586391"/>
              <a:gd name="connsiteY258" fmla="*/ 910220 h 1389063"/>
              <a:gd name="connsiteX259" fmla="*/ 531949 w 1586391"/>
              <a:gd name="connsiteY259" fmla="*/ 860162 h 1389063"/>
              <a:gd name="connsiteX260" fmla="*/ 385900 w 1586391"/>
              <a:gd name="connsiteY260" fmla="*/ 673484 h 1389063"/>
              <a:gd name="connsiteX261" fmla="*/ 390010 w 1586391"/>
              <a:gd name="connsiteY261" fmla="*/ 639931 h 1389063"/>
              <a:gd name="connsiteX262" fmla="*/ 423520 w 1586391"/>
              <a:gd name="connsiteY262" fmla="*/ 644041 h 1389063"/>
              <a:gd name="connsiteX263" fmla="*/ 569569 w 1586391"/>
              <a:gd name="connsiteY263" fmla="*/ 830683 h 1389063"/>
              <a:gd name="connsiteX264" fmla="*/ 579912 w 1586391"/>
              <a:gd name="connsiteY264" fmla="*/ 846620 h 1389063"/>
              <a:gd name="connsiteX265" fmla="*/ 620963 w 1586391"/>
              <a:gd name="connsiteY265" fmla="*/ 801438 h 1389063"/>
              <a:gd name="connsiteX266" fmla="*/ 636885 w 1586391"/>
              <a:gd name="connsiteY266" fmla="*/ 752947 h 1389063"/>
              <a:gd name="connsiteX267" fmla="*/ 611348 w 1586391"/>
              <a:gd name="connsiteY267" fmla="*/ 708728 h 1389063"/>
              <a:gd name="connsiteX268" fmla="*/ 506104 w 1586391"/>
              <a:gd name="connsiteY268" fmla="*/ 632511 h 1389063"/>
              <a:gd name="connsiteX269" fmla="*/ 500796 w 1586391"/>
              <a:gd name="connsiteY269" fmla="*/ 599156 h 1389063"/>
              <a:gd name="connsiteX270" fmla="*/ 534183 w 1586391"/>
              <a:gd name="connsiteY270" fmla="*/ 593798 h 1389063"/>
              <a:gd name="connsiteX271" fmla="*/ 639427 w 1586391"/>
              <a:gd name="connsiteY271" fmla="*/ 670052 h 1389063"/>
              <a:gd name="connsiteX272" fmla="*/ 684440 w 1586391"/>
              <a:gd name="connsiteY272" fmla="*/ 748046 h 1389063"/>
              <a:gd name="connsiteX273" fmla="*/ 656361 w 1586391"/>
              <a:gd name="connsiteY273" fmla="*/ 833596 h 1389063"/>
              <a:gd name="connsiteX274" fmla="*/ 594735 w 1586391"/>
              <a:gd name="connsiteY274" fmla="*/ 901332 h 1389063"/>
              <a:gd name="connsiteX275" fmla="*/ 591872 w 1586391"/>
              <a:gd name="connsiteY275" fmla="*/ 904023 h 1389063"/>
              <a:gd name="connsiteX276" fmla="*/ 588971 w 1586391"/>
              <a:gd name="connsiteY276" fmla="*/ 921886 h 1389063"/>
              <a:gd name="connsiteX277" fmla="*/ 561398 w 1586391"/>
              <a:gd name="connsiteY277" fmla="*/ 1031175 h 1389063"/>
              <a:gd name="connsiteX278" fmla="*/ 561966 w 1586391"/>
              <a:gd name="connsiteY278" fmla="*/ 1035249 h 1389063"/>
              <a:gd name="connsiteX279" fmla="*/ 579739 w 1586391"/>
              <a:gd name="connsiteY279" fmla="*/ 1363868 h 1389063"/>
              <a:gd name="connsiteX280" fmla="*/ 557115 w 1586391"/>
              <a:gd name="connsiteY280" fmla="*/ 1389039 h 1389063"/>
              <a:gd name="connsiteX281" fmla="*/ 555807 w 1586391"/>
              <a:gd name="connsiteY281" fmla="*/ 1389063 h 1389063"/>
              <a:gd name="connsiteX282" fmla="*/ 532035 w 1586391"/>
              <a:gd name="connsiteY282" fmla="*/ 1366435 h 1389063"/>
              <a:gd name="connsiteX283" fmla="*/ 526740 w 1586391"/>
              <a:gd name="connsiteY283" fmla="*/ 1268553 h 1389063"/>
              <a:gd name="connsiteX284" fmla="*/ 505647 w 1586391"/>
              <a:gd name="connsiteY284" fmla="*/ 1276047 h 1389063"/>
              <a:gd name="connsiteX285" fmla="*/ 382703 w 1586391"/>
              <a:gd name="connsiteY285" fmla="*/ 1291342 h 1389063"/>
              <a:gd name="connsiteX286" fmla="*/ 235828 w 1586391"/>
              <a:gd name="connsiteY286" fmla="*/ 1169622 h 1389063"/>
              <a:gd name="connsiteX287" fmla="*/ 310710 w 1586391"/>
              <a:gd name="connsiteY287" fmla="*/ 1150500 h 1389063"/>
              <a:gd name="connsiteX288" fmla="*/ 337629 w 1586391"/>
              <a:gd name="connsiteY288" fmla="*/ 1170930 h 1389063"/>
              <a:gd name="connsiteX289" fmla="*/ 317214 w 1586391"/>
              <a:gd name="connsiteY289" fmla="*/ 1197855 h 1389063"/>
              <a:gd name="connsiteX290" fmla="*/ 245541 w 1586391"/>
              <a:gd name="connsiteY290" fmla="*/ 1218656 h 1389063"/>
              <a:gd name="connsiteX291" fmla="*/ 367078 w 1586391"/>
              <a:gd name="connsiteY291" fmla="*/ 1243284 h 1389063"/>
              <a:gd name="connsiteX292" fmla="*/ 366621 w 1586391"/>
              <a:gd name="connsiteY292" fmla="*/ 1242543 h 1389063"/>
              <a:gd name="connsiteX293" fmla="*/ 356932 w 1586391"/>
              <a:gd name="connsiteY293" fmla="*/ 1180856 h 1389063"/>
              <a:gd name="connsiteX294" fmla="*/ 414559 w 1586391"/>
              <a:gd name="connsiteY294" fmla="*/ 948711 h 1389063"/>
              <a:gd name="connsiteX295" fmla="*/ 398502 w 1586391"/>
              <a:gd name="connsiteY295" fmla="*/ 892987 h 1389063"/>
              <a:gd name="connsiteX296" fmla="*/ 275065 w 1586391"/>
              <a:gd name="connsiteY296" fmla="*/ 773193 h 1389063"/>
              <a:gd name="connsiteX297" fmla="*/ 258686 w 1586391"/>
              <a:gd name="connsiteY297" fmla="*/ 773193 h 1389063"/>
              <a:gd name="connsiteX298" fmla="*/ 235828 w 1586391"/>
              <a:gd name="connsiteY298" fmla="*/ 1169622 h 1389063"/>
              <a:gd name="connsiteX299" fmla="*/ 513028 w 1586391"/>
              <a:gd name="connsiteY299" fmla="*/ 1222495 h 1389063"/>
              <a:gd name="connsiteX300" fmla="*/ 523235 w 1586391"/>
              <a:gd name="connsiteY300" fmla="*/ 1215755 h 1389063"/>
              <a:gd name="connsiteX301" fmla="*/ 523716 w 1586391"/>
              <a:gd name="connsiteY301" fmla="*/ 1213039 h 1389063"/>
              <a:gd name="connsiteX302" fmla="*/ 522260 w 1586391"/>
              <a:gd name="connsiteY302" fmla="*/ 1186139 h 1389063"/>
              <a:gd name="connsiteX303" fmla="*/ 513781 w 1586391"/>
              <a:gd name="connsiteY303" fmla="*/ 1219767 h 1389063"/>
              <a:gd name="connsiteX304" fmla="*/ 513040 w 1586391"/>
              <a:gd name="connsiteY304" fmla="*/ 1222495 h 1389063"/>
              <a:gd name="connsiteX305" fmla="*/ 235754 w 1586391"/>
              <a:gd name="connsiteY305" fmla="*/ 725394 h 1389063"/>
              <a:gd name="connsiteX306" fmla="*/ 236667 w 1586391"/>
              <a:gd name="connsiteY306" fmla="*/ 725394 h 1389063"/>
              <a:gd name="connsiteX307" fmla="*/ 237025 w 1586391"/>
              <a:gd name="connsiteY307" fmla="*/ 725394 h 1389063"/>
              <a:gd name="connsiteX308" fmla="*/ 215981 w 1586391"/>
              <a:gd name="connsiteY308" fmla="*/ 665768 h 1389063"/>
              <a:gd name="connsiteX309" fmla="*/ 206774 w 1586391"/>
              <a:gd name="connsiteY309" fmla="*/ 687125 h 1389063"/>
              <a:gd name="connsiteX310" fmla="*/ 206774 w 1586391"/>
              <a:gd name="connsiteY310" fmla="*/ 695976 h 1389063"/>
              <a:gd name="connsiteX311" fmla="*/ 235754 w 1586391"/>
              <a:gd name="connsiteY311" fmla="*/ 725381 h 1389063"/>
              <a:gd name="connsiteX312" fmla="*/ 460116 w 1586391"/>
              <a:gd name="connsiteY312" fmla="*/ 429785 h 1389063"/>
              <a:gd name="connsiteX313" fmla="*/ 462843 w 1586391"/>
              <a:gd name="connsiteY313" fmla="*/ 390096 h 1389063"/>
              <a:gd name="connsiteX314" fmla="*/ 402513 w 1586391"/>
              <a:gd name="connsiteY314" fmla="*/ 390096 h 1389063"/>
              <a:gd name="connsiteX315" fmla="*/ 405994 w 1586391"/>
              <a:gd name="connsiteY315" fmla="*/ 429353 h 1389063"/>
              <a:gd name="connsiteX316" fmla="*/ 452229 w 1586391"/>
              <a:gd name="connsiteY316" fmla="*/ 429353 h 1389063"/>
              <a:gd name="connsiteX317" fmla="*/ 460116 w 1586391"/>
              <a:gd name="connsiteY317" fmla="*/ 429785 h 138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</a:cxnLst>
            <a:rect l="l" t="t" r="r" b="b"/>
            <a:pathLst>
              <a:path w="1586391" h="1389063">
                <a:moveTo>
                  <a:pt x="379704" y="47849"/>
                </a:moveTo>
                <a:cubicBezTo>
                  <a:pt x="333284" y="47849"/>
                  <a:pt x="295541" y="85611"/>
                  <a:pt x="295541" y="132028"/>
                </a:cubicBezTo>
                <a:cubicBezTo>
                  <a:pt x="295541" y="178407"/>
                  <a:pt x="333284" y="216170"/>
                  <a:pt x="379704" y="216170"/>
                </a:cubicBezTo>
                <a:cubicBezTo>
                  <a:pt x="426087" y="216170"/>
                  <a:pt x="463843" y="178407"/>
                  <a:pt x="463843" y="132028"/>
                </a:cubicBezTo>
                <a:cubicBezTo>
                  <a:pt x="463843" y="85599"/>
                  <a:pt x="426087" y="47849"/>
                  <a:pt x="379704" y="47849"/>
                </a:cubicBezTo>
                <a:close/>
                <a:moveTo>
                  <a:pt x="1562460" y="438661"/>
                </a:moveTo>
                <a:lnTo>
                  <a:pt x="1488220" y="438661"/>
                </a:lnTo>
                <a:cubicBezTo>
                  <a:pt x="1475063" y="438661"/>
                  <a:pt x="1464374" y="427958"/>
                  <a:pt x="1464374" y="414773"/>
                </a:cubicBezTo>
                <a:cubicBezTo>
                  <a:pt x="1464374" y="401589"/>
                  <a:pt x="1475063" y="390886"/>
                  <a:pt x="1488220" y="390886"/>
                </a:cubicBezTo>
                <a:lnTo>
                  <a:pt x="1562460" y="390886"/>
                </a:lnTo>
                <a:cubicBezTo>
                  <a:pt x="1575691" y="390886"/>
                  <a:pt x="1586392" y="401589"/>
                  <a:pt x="1586392" y="414773"/>
                </a:cubicBezTo>
                <a:cubicBezTo>
                  <a:pt x="1586392" y="427958"/>
                  <a:pt x="1575703" y="438661"/>
                  <a:pt x="1562460" y="438661"/>
                </a:cubicBezTo>
                <a:close/>
                <a:moveTo>
                  <a:pt x="97024" y="438661"/>
                </a:moveTo>
                <a:lnTo>
                  <a:pt x="23883" y="438661"/>
                </a:lnTo>
                <a:cubicBezTo>
                  <a:pt x="10701" y="438661"/>
                  <a:pt x="0" y="427958"/>
                  <a:pt x="0" y="414773"/>
                </a:cubicBezTo>
                <a:cubicBezTo>
                  <a:pt x="0" y="401589"/>
                  <a:pt x="10701" y="390886"/>
                  <a:pt x="23883" y="390886"/>
                </a:cubicBezTo>
                <a:lnTo>
                  <a:pt x="97024" y="390886"/>
                </a:lnTo>
                <a:cubicBezTo>
                  <a:pt x="110206" y="390886"/>
                  <a:pt x="120907" y="401589"/>
                  <a:pt x="120907" y="414773"/>
                </a:cubicBezTo>
                <a:cubicBezTo>
                  <a:pt x="120907" y="427958"/>
                  <a:pt x="110206" y="438661"/>
                  <a:pt x="97024" y="438661"/>
                </a:cubicBezTo>
                <a:close/>
                <a:moveTo>
                  <a:pt x="1562460" y="558430"/>
                </a:moveTo>
                <a:lnTo>
                  <a:pt x="1500069" y="558430"/>
                </a:lnTo>
                <a:cubicBezTo>
                  <a:pt x="1486912" y="558430"/>
                  <a:pt x="1476223" y="547727"/>
                  <a:pt x="1476223" y="534531"/>
                </a:cubicBezTo>
                <a:cubicBezTo>
                  <a:pt x="1476223" y="521346"/>
                  <a:pt x="1486912" y="510643"/>
                  <a:pt x="1500069" y="510643"/>
                </a:cubicBezTo>
                <a:lnTo>
                  <a:pt x="1562460" y="510643"/>
                </a:lnTo>
                <a:cubicBezTo>
                  <a:pt x="1575691" y="510643"/>
                  <a:pt x="1586392" y="521346"/>
                  <a:pt x="1586392" y="534531"/>
                </a:cubicBezTo>
                <a:cubicBezTo>
                  <a:pt x="1586392" y="547727"/>
                  <a:pt x="1575703" y="558430"/>
                  <a:pt x="1562460" y="558430"/>
                </a:cubicBezTo>
                <a:close/>
                <a:moveTo>
                  <a:pt x="79239" y="558430"/>
                </a:moveTo>
                <a:lnTo>
                  <a:pt x="23883" y="558430"/>
                </a:lnTo>
                <a:cubicBezTo>
                  <a:pt x="10701" y="558430"/>
                  <a:pt x="0" y="547727"/>
                  <a:pt x="0" y="534531"/>
                </a:cubicBezTo>
                <a:cubicBezTo>
                  <a:pt x="0" y="521346"/>
                  <a:pt x="10701" y="510643"/>
                  <a:pt x="23883" y="510643"/>
                </a:cubicBezTo>
                <a:lnTo>
                  <a:pt x="79239" y="510643"/>
                </a:lnTo>
                <a:cubicBezTo>
                  <a:pt x="92458" y="510643"/>
                  <a:pt x="103134" y="521346"/>
                  <a:pt x="103134" y="534531"/>
                </a:cubicBezTo>
                <a:cubicBezTo>
                  <a:pt x="103134" y="547727"/>
                  <a:pt x="92458" y="558430"/>
                  <a:pt x="79239" y="558430"/>
                </a:cubicBezTo>
                <a:close/>
                <a:moveTo>
                  <a:pt x="995755" y="558430"/>
                </a:moveTo>
                <a:lnTo>
                  <a:pt x="583540" y="558430"/>
                </a:lnTo>
                <a:cubicBezTo>
                  <a:pt x="570383" y="558430"/>
                  <a:pt x="559695" y="547727"/>
                  <a:pt x="559695" y="534531"/>
                </a:cubicBezTo>
                <a:cubicBezTo>
                  <a:pt x="559695" y="521346"/>
                  <a:pt x="570383" y="510643"/>
                  <a:pt x="583540" y="510643"/>
                </a:cubicBezTo>
                <a:lnTo>
                  <a:pt x="995755" y="510643"/>
                </a:lnTo>
                <a:cubicBezTo>
                  <a:pt x="1008912" y="510643"/>
                  <a:pt x="1019600" y="521346"/>
                  <a:pt x="1019600" y="534531"/>
                </a:cubicBezTo>
                <a:cubicBezTo>
                  <a:pt x="1019600" y="547727"/>
                  <a:pt x="1008912" y="558430"/>
                  <a:pt x="995755" y="558430"/>
                </a:cubicBezTo>
                <a:close/>
                <a:moveTo>
                  <a:pt x="1056307" y="1218557"/>
                </a:moveTo>
                <a:lnTo>
                  <a:pt x="1056307" y="1218557"/>
                </a:lnTo>
                <a:lnTo>
                  <a:pt x="1056307" y="1218557"/>
                </a:lnTo>
                <a:close/>
                <a:moveTo>
                  <a:pt x="1196641" y="1291292"/>
                </a:moveTo>
                <a:cubicBezTo>
                  <a:pt x="1150554" y="1291292"/>
                  <a:pt x="1106862" y="1285873"/>
                  <a:pt x="1073698" y="1275997"/>
                </a:cubicBezTo>
                <a:cubicBezTo>
                  <a:pt x="1066020" y="1273713"/>
                  <a:pt x="1059010" y="1271220"/>
                  <a:pt x="1052678" y="1268529"/>
                </a:cubicBezTo>
                <a:lnTo>
                  <a:pt x="1047383" y="1366386"/>
                </a:lnTo>
                <a:cubicBezTo>
                  <a:pt x="1046692" y="1379126"/>
                  <a:pt x="1036152" y="1389014"/>
                  <a:pt x="1023538" y="1389014"/>
                </a:cubicBezTo>
                <a:cubicBezTo>
                  <a:pt x="1023081" y="1389014"/>
                  <a:pt x="1022686" y="1388989"/>
                  <a:pt x="1022229" y="1388989"/>
                </a:cubicBezTo>
                <a:cubicBezTo>
                  <a:pt x="1008998" y="1388261"/>
                  <a:pt x="998914" y="1377003"/>
                  <a:pt x="999692" y="1363818"/>
                </a:cubicBezTo>
                <a:lnTo>
                  <a:pt x="1017391" y="1035199"/>
                </a:lnTo>
                <a:cubicBezTo>
                  <a:pt x="1017477" y="1033817"/>
                  <a:pt x="1017663" y="1032471"/>
                  <a:pt x="1017971" y="1031162"/>
                </a:cubicBezTo>
                <a:lnTo>
                  <a:pt x="990398" y="921874"/>
                </a:lnTo>
                <a:cubicBezTo>
                  <a:pt x="988917" y="915936"/>
                  <a:pt x="987954" y="909949"/>
                  <a:pt x="987485" y="903974"/>
                </a:cubicBezTo>
                <a:cubicBezTo>
                  <a:pt x="986473" y="903171"/>
                  <a:pt x="985523" y="902270"/>
                  <a:pt x="984622" y="901283"/>
                </a:cubicBezTo>
                <a:lnTo>
                  <a:pt x="923070" y="833547"/>
                </a:lnTo>
                <a:cubicBezTo>
                  <a:pt x="901915" y="810351"/>
                  <a:pt x="891757" y="779155"/>
                  <a:pt x="894917" y="747997"/>
                </a:cubicBezTo>
                <a:cubicBezTo>
                  <a:pt x="898150" y="716802"/>
                  <a:pt x="914529" y="688384"/>
                  <a:pt x="939917" y="670003"/>
                </a:cubicBezTo>
                <a:lnTo>
                  <a:pt x="1045162" y="593749"/>
                </a:lnTo>
                <a:cubicBezTo>
                  <a:pt x="1055937" y="586008"/>
                  <a:pt x="1070859" y="588403"/>
                  <a:pt x="1078548" y="599106"/>
                </a:cubicBezTo>
                <a:cubicBezTo>
                  <a:pt x="1086324" y="609785"/>
                  <a:pt x="1083929" y="624722"/>
                  <a:pt x="1073241" y="632462"/>
                </a:cubicBezTo>
                <a:lnTo>
                  <a:pt x="967996" y="708679"/>
                </a:lnTo>
                <a:cubicBezTo>
                  <a:pt x="953383" y="719258"/>
                  <a:pt x="944299" y="734961"/>
                  <a:pt x="942460" y="752898"/>
                </a:cubicBezTo>
                <a:cubicBezTo>
                  <a:pt x="940608" y="770835"/>
                  <a:pt x="946224" y="788068"/>
                  <a:pt x="958382" y="801388"/>
                </a:cubicBezTo>
                <a:lnTo>
                  <a:pt x="999445" y="846533"/>
                </a:lnTo>
                <a:cubicBezTo>
                  <a:pt x="1002383" y="841003"/>
                  <a:pt x="1005826" y="835682"/>
                  <a:pt x="1009763" y="830633"/>
                </a:cubicBezTo>
                <a:lnTo>
                  <a:pt x="1155787" y="643992"/>
                </a:lnTo>
                <a:cubicBezTo>
                  <a:pt x="1163946" y="633573"/>
                  <a:pt x="1178942" y="631758"/>
                  <a:pt x="1189334" y="639881"/>
                </a:cubicBezTo>
                <a:cubicBezTo>
                  <a:pt x="1199714" y="648041"/>
                  <a:pt x="1201566" y="663040"/>
                  <a:pt x="1193407" y="673434"/>
                </a:cubicBezTo>
                <a:lnTo>
                  <a:pt x="1047383" y="860113"/>
                </a:lnTo>
                <a:cubicBezTo>
                  <a:pt x="1036226" y="874383"/>
                  <a:pt x="1032387" y="892641"/>
                  <a:pt x="1036769" y="910233"/>
                </a:cubicBezTo>
                <a:lnTo>
                  <a:pt x="1111935" y="1208064"/>
                </a:lnTo>
                <a:cubicBezTo>
                  <a:pt x="1116242" y="1225433"/>
                  <a:pt x="1133941" y="1236259"/>
                  <a:pt x="1151319" y="1232309"/>
                </a:cubicBezTo>
                <a:cubicBezTo>
                  <a:pt x="1160009" y="1230309"/>
                  <a:pt x="1167402" y="1225050"/>
                  <a:pt x="1172018" y="1217433"/>
                </a:cubicBezTo>
                <a:cubicBezTo>
                  <a:pt x="1176708" y="1209854"/>
                  <a:pt x="1178177" y="1200904"/>
                  <a:pt x="1176017" y="1192262"/>
                </a:cubicBezTo>
                <a:lnTo>
                  <a:pt x="1118390" y="960217"/>
                </a:lnTo>
                <a:cubicBezTo>
                  <a:pt x="1109466" y="923701"/>
                  <a:pt x="1120624" y="884802"/>
                  <a:pt x="1147543" y="858681"/>
                </a:cubicBezTo>
                <a:lnTo>
                  <a:pt x="1276485" y="733566"/>
                </a:lnTo>
                <a:cubicBezTo>
                  <a:pt x="1303107" y="707753"/>
                  <a:pt x="1318338" y="671657"/>
                  <a:pt x="1318177" y="634573"/>
                </a:cubicBezTo>
                <a:lnTo>
                  <a:pt x="1318005" y="571861"/>
                </a:lnTo>
                <a:lnTo>
                  <a:pt x="1127066" y="571861"/>
                </a:lnTo>
                <a:cubicBezTo>
                  <a:pt x="1087756" y="571861"/>
                  <a:pt x="1055826" y="539901"/>
                  <a:pt x="1055826" y="500619"/>
                </a:cubicBezTo>
                <a:cubicBezTo>
                  <a:pt x="1055826" y="482904"/>
                  <a:pt x="1062305" y="466696"/>
                  <a:pt x="1073019" y="454215"/>
                </a:cubicBezTo>
                <a:lnTo>
                  <a:pt x="1067057" y="367851"/>
                </a:lnTo>
                <a:cubicBezTo>
                  <a:pt x="1066601" y="361222"/>
                  <a:pt x="1068909" y="354728"/>
                  <a:pt x="1073438" y="349877"/>
                </a:cubicBezTo>
                <a:cubicBezTo>
                  <a:pt x="1077980" y="345025"/>
                  <a:pt x="1084287" y="342285"/>
                  <a:pt x="1090903" y="342285"/>
                </a:cubicBezTo>
                <a:lnTo>
                  <a:pt x="1202923" y="342285"/>
                </a:lnTo>
                <a:cubicBezTo>
                  <a:pt x="1209613" y="342285"/>
                  <a:pt x="1216006" y="345124"/>
                  <a:pt x="1220536" y="350062"/>
                </a:cubicBezTo>
                <a:cubicBezTo>
                  <a:pt x="1225078" y="355000"/>
                  <a:pt x="1227312" y="361629"/>
                  <a:pt x="1226769" y="368320"/>
                </a:cubicBezTo>
                <a:lnTo>
                  <a:pt x="1221326" y="429328"/>
                </a:lnTo>
                <a:lnTo>
                  <a:pt x="1307637" y="429328"/>
                </a:lnTo>
                <a:cubicBezTo>
                  <a:pt x="1320868" y="429328"/>
                  <a:pt x="1331569" y="440006"/>
                  <a:pt x="1331569" y="453228"/>
                </a:cubicBezTo>
                <a:cubicBezTo>
                  <a:pt x="1331569" y="466412"/>
                  <a:pt x="1320880" y="477115"/>
                  <a:pt x="1307637" y="477115"/>
                </a:cubicBezTo>
                <a:lnTo>
                  <a:pt x="1127066" y="477115"/>
                </a:lnTo>
                <a:cubicBezTo>
                  <a:pt x="1114144" y="477115"/>
                  <a:pt x="1103603" y="487633"/>
                  <a:pt x="1103603" y="500595"/>
                </a:cubicBezTo>
                <a:cubicBezTo>
                  <a:pt x="1103603" y="513532"/>
                  <a:pt x="1114144" y="524037"/>
                  <a:pt x="1127066" y="524037"/>
                </a:cubicBezTo>
                <a:lnTo>
                  <a:pt x="1341789" y="524037"/>
                </a:lnTo>
                <a:lnTo>
                  <a:pt x="1341863" y="524037"/>
                </a:lnTo>
                <a:lnTo>
                  <a:pt x="1375484" y="524037"/>
                </a:lnTo>
                <a:cubicBezTo>
                  <a:pt x="1384716" y="524037"/>
                  <a:pt x="1393331" y="519902"/>
                  <a:pt x="1399021" y="512631"/>
                </a:cubicBezTo>
                <a:cubicBezTo>
                  <a:pt x="1404711" y="505397"/>
                  <a:pt x="1406796" y="496064"/>
                  <a:pt x="1404637" y="487102"/>
                </a:cubicBezTo>
                <a:lnTo>
                  <a:pt x="1363857" y="317373"/>
                </a:lnTo>
                <a:cubicBezTo>
                  <a:pt x="1354773" y="279684"/>
                  <a:pt x="1328163" y="247859"/>
                  <a:pt x="1292616" y="232305"/>
                </a:cubicBezTo>
                <a:lnTo>
                  <a:pt x="1287642" y="230132"/>
                </a:lnTo>
                <a:cubicBezTo>
                  <a:pt x="1264265" y="251118"/>
                  <a:pt x="1233385" y="263907"/>
                  <a:pt x="1199603" y="263907"/>
                </a:cubicBezTo>
                <a:cubicBezTo>
                  <a:pt x="1168179" y="263907"/>
                  <a:pt x="1139310" y="252871"/>
                  <a:pt x="1116625" y="234477"/>
                </a:cubicBezTo>
                <a:cubicBezTo>
                  <a:pt x="1098099" y="245230"/>
                  <a:pt x="1084164" y="262352"/>
                  <a:pt x="1077351" y="283054"/>
                </a:cubicBezTo>
                <a:lnTo>
                  <a:pt x="1061355" y="343815"/>
                </a:lnTo>
                <a:cubicBezTo>
                  <a:pt x="1058973" y="353062"/>
                  <a:pt x="1051271" y="359938"/>
                  <a:pt x="1041817" y="361370"/>
                </a:cubicBezTo>
                <a:lnTo>
                  <a:pt x="829785" y="393034"/>
                </a:lnTo>
                <a:cubicBezTo>
                  <a:pt x="824095" y="393898"/>
                  <a:pt x="819097" y="396923"/>
                  <a:pt x="815702" y="401602"/>
                </a:cubicBezTo>
                <a:cubicBezTo>
                  <a:pt x="812321" y="406293"/>
                  <a:pt x="810926" y="411984"/>
                  <a:pt x="811852" y="417687"/>
                </a:cubicBezTo>
                <a:cubicBezTo>
                  <a:pt x="813777" y="429192"/>
                  <a:pt x="824318" y="436932"/>
                  <a:pt x="835858" y="435340"/>
                </a:cubicBezTo>
                <a:lnTo>
                  <a:pt x="1008418" y="411737"/>
                </a:lnTo>
                <a:cubicBezTo>
                  <a:pt x="1021415" y="409984"/>
                  <a:pt x="1033498" y="419106"/>
                  <a:pt x="1035263" y="432192"/>
                </a:cubicBezTo>
                <a:cubicBezTo>
                  <a:pt x="1037114" y="445253"/>
                  <a:pt x="1027956" y="457301"/>
                  <a:pt x="1014873" y="459091"/>
                </a:cubicBezTo>
                <a:lnTo>
                  <a:pt x="842387" y="482695"/>
                </a:lnTo>
                <a:cubicBezTo>
                  <a:pt x="839079" y="483139"/>
                  <a:pt x="835845" y="483361"/>
                  <a:pt x="832698" y="483361"/>
                </a:cubicBezTo>
                <a:cubicBezTo>
                  <a:pt x="799312" y="483361"/>
                  <a:pt x="770381" y="459499"/>
                  <a:pt x="764765" y="425563"/>
                </a:cubicBezTo>
                <a:cubicBezTo>
                  <a:pt x="761692" y="407107"/>
                  <a:pt x="765999" y="388602"/>
                  <a:pt x="776996" y="373505"/>
                </a:cubicBezTo>
                <a:cubicBezTo>
                  <a:pt x="787994" y="358370"/>
                  <a:pt x="804236" y="348531"/>
                  <a:pt x="822775" y="345754"/>
                </a:cubicBezTo>
                <a:lnTo>
                  <a:pt x="1019193" y="316410"/>
                </a:lnTo>
                <a:lnTo>
                  <a:pt x="1031350" y="270253"/>
                </a:lnTo>
                <a:cubicBezTo>
                  <a:pt x="1031424" y="269833"/>
                  <a:pt x="1031585" y="269450"/>
                  <a:pt x="1031733" y="269043"/>
                </a:cubicBezTo>
                <a:cubicBezTo>
                  <a:pt x="1041200" y="239489"/>
                  <a:pt x="1060084" y="214615"/>
                  <a:pt x="1085262" y="197764"/>
                </a:cubicBezTo>
                <a:cubicBezTo>
                  <a:pt x="1074068" y="178383"/>
                  <a:pt x="1067662" y="155915"/>
                  <a:pt x="1067662" y="131978"/>
                </a:cubicBezTo>
                <a:cubicBezTo>
                  <a:pt x="1067662" y="59206"/>
                  <a:pt x="1126820" y="0"/>
                  <a:pt x="1199603" y="0"/>
                </a:cubicBezTo>
                <a:cubicBezTo>
                  <a:pt x="1272300" y="0"/>
                  <a:pt x="1331544" y="59206"/>
                  <a:pt x="1331544" y="131978"/>
                </a:cubicBezTo>
                <a:cubicBezTo>
                  <a:pt x="1331544" y="153249"/>
                  <a:pt x="1326472" y="173358"/>
                  <a:pt x="1317486" y="191159"/>
                </a:cubicBezTo>
                <a:cubicBezTo>
                  <a:pt x="1363783" y="213516"/>
                  <a:pt x="1398268" y="256069"/>
                  <a:pt x="1410252" y="306188"/>
                </a:cubicBezTo>
                <a:lnTo>
                  <a:pt x="1451032" y="475917"/>
                </a:lnTo>
                <a:cubicBezTo>
                  <a:pt x="1456648" y="499237"/>
                  <a:pt x="1451341" y="523383"/>
                  <a:pt x="1436567" y="542221"/>
                </a:cubicBezTo>
                <a:cubicBezTo>
                  <a:pt x="1421719" y="561023"/>
                  <a:pt x="1399490" y="571824"/>
                  <a:pt x="1375484" y="571824"/>
                </a:cubicBezTo>
                <a:lnTo>
                  <a:pt x="1365782" y="571824"/>
                </a:lnTo>
                <a:lnTo>
                  <a:pt x="1365894" y="613315"/>
                </a:lnTo>
                <a:cubicBezTo>
                  <a:pt x="1397391" y="623043"/>
                  <a:pt x="1420349" y="652436"/>
                  <a:pt x="1420349" y="687100"/>
                </a:cubicBezTo>
                <a:lnTo>
                  <a:pt x="1420349" y="695951"/>
                </a:lnTo>
                <a:cubicBezTo>
                  <a:pt x="1420349" y="729739"/>
                  <a:pt x="1398527" y="758527"/>
                  <a:pt x="1368251" y="768971"/>
                </a:cubicBezTo>
                <a:lnTo>
                  <a:pt x="1402575" y="1363707"/>
                </a:lnTo>
                <a:cubicBezTo>
                  <a:pt x="1403341" y="1376867"/>
                  <a:pt x="1393269" y="1388175"/>
                  <a:pt x="1380038" y="1388903"/>
                </a:cubicBezTo>
                <a:cubicBezTo>
                  <a:pt x="1379655" y="1388940"/>
                  <a:pt x="1379112" y="1388965"/>
                  <a:pt x="1378656" y="1388965"/>
                </a:cubicBezTo>
                <a:cubicBezTo>
                  <a:pt x="1366116" y="1388965"/>
                  <a:pt x="1355575" y="1379151"/>
                  <a:pt x="1354810" y="1366435"/>
                </a:cubicBezTo>
                <a:lnTo>
                  <a:pt x="1348947" y="1264665"/>
                </a:lnTo>
                <a:cubicBezTo>
                  <a:pt x="1340616" y="1268850"/>
                  <a:pt x="1330841" y="1272615"/>
                  <a:pt x="1319646" y="1275948"/>
                </a:cubicBezTo>
                <a:cubicBezTo>
                  <a:pt x="1286408" y="1285824"/>
                  <a:pt x="1242790" y="1291243"/>
                  <a:pt x="1196629" y="1291243"/>
                </a:cubicBezTo>
                <a:close/>
                <a:moveTo>
                  <a:pt x="1055665" y="1213261"/>
                </a:moveTo>
                <a:cubicBezTo>
                  <a:pt x="1055850" y="1214076"/>
                  <a:pt x="1055986" y="1214903"/>
                  <a:pt x="1056072" y="1215755"/>
                </a:cubicBezTo>
                <a:cubicBezTo>
                  <a:pt x="1057862" y="1217742"/>
                  <a:pt x="1061293" y="1220063"/>
                  <a:pt x="1066280" y="1222482"/>
                </a:cubicBezTo>
                <a:cubicBezTo>
                  <a:pt x="1066020" y="1221569"/>
                  <a:pt x="1065761" y="1220655"/>
                  <a:pt x="1065527" y="1219730"/>
                </a:cubicBezTo>
                <a:lnTo>
                  <a:pt x="1057109" y="1186361"/>
                </a:lnTo>
                <a:lnTo>
                  <a:pt x="1055653" y="1213261"/>
                </a:lnTo>
                <a:close/>
                <a:moveTo>
                  <a:pt x="1212254" y="1243284"/>
                </a:moveTo>
                <a:cubicBezTo>
                  <a:pt x="1278299" y="1241432"/>
                  <a:pt x="1320165" y="1228062"/>
                  <a:pt x="1333803" y="1218656"/>
                </a:cubicBezTo>
                <a:cubicBezTo>
                  <a:pt x="1324805" y="1212631"/>
                  <a:pt x="1302108" y="1203323"/>
                  <a:pt x="1262106" y="1197855"/>
                </a:cubicBezTo>
                <a:cubicBezTo>
                  <a:pt x="1249023" y="1196077"/>
                  <a:pt x="1239951" y="1183991"/>
                  <a:pt x="1241716" y="1170930"/>
                </a:cubicBezTo>
                <a:cubicBezTo>
                  <a:pt x="1243481" y="1157870"/>
                  <a:pt x="1255564" y="1148722"/>
                  <a:pt x="1268647" y="1150500"/>
                </a:cubicBezTo>
                <a:cubicBezTo>
                  <a:pt x="1301922" y="1155055"/>
                  <a:pt x="1326089" y="1161783"/>
                  <a:pt x="1343480" y="1169610"/>
                </a:cubicBezTo>
                <a:lnTo>
                  <a:pt x="1320646" y="773205"/>
                </a:lnTo>
                <a:lnTo>
                  <a:pt x="1304317" y="773205"/>
                </a:lnTo>
                <a:lnTo>
                  <a:pt x="1180781" y="892975"/>
                </a:lnTo>
                <a:cubicBezTo>
                  <a:pt x="1166007" y="907381"/>
                  <a:pt x="1159860" y="928750"/>
                  <a:pt x="1164773" y="948798"/>
                </a:cubicBezTo>
                <a:lnTo>
                  <a:pt x="1222400" y="1180806"/>
                </a:lnTo>
                <a:cubicBezTo>
                  <a:pt x="1227633" y="1202064"/>
                  <a:pt x="1224165" y="1223976"/>
                  <a:pt x="1212711" y="1242555"/>
                </a:cubicBezTo>
                <a:lnTo>
                  <a:pt x="1212254" y="1243296"/>
                </a:lnTo>
                <a:close/>
                <a:moveTo>
                  <a:pt x="1342640" y="725406"/>
                </a:moveTo>
                <a:cubicBezTo>
                  <a:pt x="1342949" y="725394"/>
                  <a:pt x="1343257" y="725394"/>
                  <a:pt x="1343566" y="725406"/>
                </a:cubicBezTo>
                <a:cubicBezTo>
                  <a:pt x="1359624" y="725209"/>
                  <a:pt x="1372583" y="712098"/>
                  <a:pt x="1372583" y="696001"/>
                </a:cubicBezTo>
                <a:lnTo>
                  <a:pt x="1372583" y="687150"/>
                </a:lnTo>
                <a:cubicBezTo>
                  <a:pt x="1372583" y="678730"/>
                  <a:pt x="1369041" y="671126"/>
                  <a:pt x="1363363" y="665768"/>
                </a:cubicBezTo>
                <a:cubicBezTo>
                  <a:pt x="1359809" y="686705"/>
                  <a:pt x="1352662" y="706914"/>
                  <a:pt x="1342344" y="725418"/>
                </a:cubicBezTo>
                <a:lnTo>
                  <a:pt x="1342640" y="725418"/>
                </a:lnTo>
                <a:close/>
                <a:moveTo>
                  <a:pt x="1173351" y="429353"/>
                </a:moveTo>
                <a:lnTo>
                  <a:pt x="1176868" y="390096"/>
                </a:lnTo>
                <a:lnTo>
                  <a:pt x="1116551" y="390096"/>
                </a:lnTo>
                <a:lnTo>
                  <a:pt x="1119241" y="429785"/>
                </a:lnTo>
                <a:cubicBezTo>
                  <a:pt x="1121821" y="429501"/>
                  <a:pt x="1124437" y="429353"/>
                  <a:pt x="1127091" y="429353"/>
                </a:cubicBezTo>
                <a:lnTo>
                  <a:pt x="1173351" y="429353"/>
                </a:lnTo>
                <a:close/>
                <a:moveTo>
                  <a:pt x="1199640" y="47849"/>
                </a:moveTo>
                <a:cubicBezTo>
                  <a:pt x="1153245" y="47849"/>
                  <a:pt x="1115477" y="85611"/>
                  <a:pt x="1115477" y="132028"/>
                </a:cubicBezTo>
                <a:cubicBezTo>
                  <a:pt x="1115477" y="178407"/>
                  <a:pt x="1153257" y="216170"/>
                  <a:pt x="1199640" y="216170"/>
                </a:cubicBezTo>
                <a:cubicBezTo>
                  <a:pt x="1246036" y="216170"/>
                  <a:pt x="1283804" y="178407"/>
                  <a:pt x="1283804" y="132028"/>
                </a:cubicBezTo>
                <a:cubicBezTo>
                  <a:pt x="1283804" y="85599"/>
                  <a:pt x="1246023" y="47849"/>
                  <a:pt x="1199640" y="47849"/>
                </a:cubicBezTo>
                <a:close/>
                <a:moveTo>
                  <a:pt x="382666" y="1291292"/>
                </a:moveTo>
                <a:cubicBezTo>
                  <a:pt x="336543" y="1291292"/>
                  <a:pt x="292862" y="1285873"/>
                  <a:pt x="259674" y="1275997"/>
                </a:cubicBezTo>
                <a:cubicBezTo>
                  <a:pt x="248454" y="1272664"/>
                  <a:pt x="238679" y="1268887"/>
                  <a:pt x="230348" y="1264689"/>
                </a:cubicBezTo>
                <a:lnTo>
                  <a:pt x="224473" y="1366472"/>
                </a:lnTo>
                <a:cubicBezTo>
                  <a:pt x="223745" y="1379188"/>
                  <a:pt x="213192" y="1389002"/>
                  <a:pt x="200652" y="1389002"/>
                </a:cubicBezTo>
                <a:cubicBezTo>
                  <a:pt x="200170" y="1389002"/>
                  <a:pt x="199726" y="1388977"/>
                  <a:pt x="199257" y="1388940"/>
                </a:cubicBezTo>
                <a:cubicBezTo>
                  <a:pt x="186063" y="1388212"/>
                  <a:pt x="176029" y="1376891"/>
                  <a:pt x="176757" y="1363744"/>
                </a:cubicBezTo>
                <a:lnTo>
                  <a:pt x="211056" y="769008"/>
                </a:lnTo>
                <a:cubicBezTo>
                  <a:pt x="180780" y="758577"/>
                  <a:pt x="158984" y="729788"/>
                  <a:pt x="158984" y="695988"/>
                </a:cubicBezTo>
                <a:lnTo>
                  <a:pt x="158984" y="687137"/>
                </a:lnTo>
                <a:cubicBezTo>
                  <a:pt x="158984" y="652473"/>
                  <a:pt x="181916" y="623080"/>
                  <a:pt x="213414" y="613352"/>
                </a:cubicBezTo>
                <a:lnTo>
                  <a:pt x="213525" y="571861"/>
                </a:lnTo>
                <a:lnTo>
                  <a:pt x="203811" y="571861"/>
                </a:lnTo>
                <a:cubicBezTo>
                  <a:pt x="179855" y="571861"/>
                  <a:pt x="157589" y="561060"/>
                  <a:pt x="142778" y="542258"/>
                </a:cubicBezTo>
                <a:cubicBezTo>
                  <a:pt x="127942" y="523433"/>
                  <a:pt x="122647" y="499249"/>
                  <a:pt x="128251" y="475954"/>
                </a:cubicBezTo>
                <a:lnTo>
                  <a:pt x="169030" y="306225"/>
                </a:lnTo>
                <a:cubicBezTo>
                  <a:pt x="181089" y="256106"/>
                  <a:pt x="215562" y="213553"/>
                  <a:pt x="261821" y="191197"/>
                </a:cubicBezTo>
                <a:cubicBezTo>
                  <a:pt x="252836" y="173383"/>
                  <a:pt x="247775" y="153286"/>
                  <a:pt x="247775" y="132015"/>
                </a:cubicBezTo>
                <a:cubicBezTo>
                  <a:pt x="247775" y="59243"/>
                  <a:pt x="306958" y="37"/>
                  <a:pt x="379717" y="37"/>
                </a:cubicBezTo>
                <a:cubicBezTo>
                  <a:pt x="452463" y="37"/>
                  <a:pt x="511633" y="59243"/>
                  <a:pt x="511633" y="132015"/>
                </a:cubicBezTo>
                <a:cubicBezTo>
                  <a:pt x="511633" y="155952"/>
                  <a:pt x="505227" y="178407"/>
                  <a:pt x="494045" y="197789"/>
                </a:cubicBezTo>
                <a:cubicBezTo>
                  <a:pt x="519199" y="214627"/>
                  <a:pt x="538120" y="239514"/>
                  <a:pt x="547648" y="269080"/>
                </a:cubicBezTo>
                <a:lnTo>
                  <a:pt x="569038" y="335730"/>
                </a:lnTo>
                <a:lnTo>
                  <a:pt x="675825" y="219380"/>
                </a:lnTo>
                <a:cubicBezTo>
                  <a:pt x="688291" y="205800"/>
                  <a:pt x="705904" y="198060"/>
                  <a:pt x="724368" y="198060"/>
                </a:cubicBezTo>
                <a:cubicBezTo>
                  <a:pt x="724442" y="198060"/>
                  <a:pt x="724516" y="198060"/>
                  <a:pt x="724603" y="198060"/>
                </a:cubicBezTo>
                <a:cubicBezTo>
                  <a:pt x="743067" y="198122"/>
                  <a:pt x="760840" y="206023"/>
                  <a:pt x="773220" y="219725"/>
                </a:cubicBezTo>
                <a:cubicBezTo>
                  <a:pt x="795843" y="244773"/>
                  <a:pt x="795992" y="282622"/>
                  <a:pt x="773528" y="307830"/>
                </a:cubicBezTo>
                <a:lnTo>
                  <a:pt x="638736" y="457388"/>
                </a:lnTo>
                <a:cubicBezTo>
                  <a:pt x="633959" y="462647"/>
                  <a:pt x="627504" y="465288"/>
                  <a:pt x="620963" y="465288"/>
                </a:cubicBezTo>
                <a:cubicBezTo>
                  <a:pt x="615273" y="465288"/>
                  <a:pt x="609497" y="463252"/>
                  <a:pt x="604967" y="459141"/>
                </a:cubicBezTo>
                <a:cubicBezTo>
                  <a:pt x="595192" y="450314"/>
                  <a:pt x="594426" y="435179"/>
                  <a:pt x="603202" y="425402"/>
                </a:cubicBezTo>
                <a:lnTo>
                  <a:pt x="737994" y="275931"/>
                </a:lnTo>
                <a:cubicBezTo>
                  <a:pt x="744067" y="269117"/>
                  <a:pt x="744067" y="258698"/>
                  <a:pt x="737760" y="251810"/>
                </a:cubicBezTo>
                <a:cubicBezTo>
                  <a:pt x="734304" y="247983"/>
                  <a:pt x="729601" y="245859"/>
                  <a:pt x="724368" y="245859"/>
                </a:cubicBezTo>
                <a:cubicBezTo>
                  <a:pt x="724368" y="245859"/>
                  <a:pt x="724368" y="245859"/>
                  <a:pt x="724368" y="245859"/>
                </a:cubicBezTo>
                <a:cubicBezTo>
                  <a:pt x="719209" y="245859"/>
                  <a:pt x="714445" y="247933"/>
                  <a:pt x="710977" y="251723"/>
                </a:cubicBezTo>
                <a:lnTo>
                  <a:pt x="576419" y="398355"/>
                </a:lnTo>
                <a:cubicBezTo>
                  <a:pt x="570655" y="404626"/>
                  <a:pt x="562027" y="407367"/>
                  <a:pt x="553721" y="405515"/>
                </a:cubicBezTo>
                <a:cubicBezTo>
                  <a:pt x="545340" y="403700"/>
                  <a:pt x="538638" y="397577"/>
                  <a:pt x="536108" y="389491"/>
                </a:cubicBezTo>
                <a:lnTo>
                  <a:pt x="502105" y="283684"/>
                </a:lnTo>
                <a:cubicBezTo>
                  <a:pt x="495415" y="262710"/>
                  <a:pt x="481357" y="245390"/>
                  <a:pt x="462670" y="234539"/>
                </a:cubicBezTo>
                <a:cubicBezTo>
                  <a:pt x="439997" y="252933"/>
                  <a:pt x="411128" y="263969"/>
                  <a:pt x="379729" y="263969"/>
                </a:cubicBezTo>
                <a:cubicBezTo>
                  <a:pt x="345923" y="263969"/>
                  <a:pt x="315042" y="251180"/>
                  <a:pt x="291665" y="230194"/>
                </a:cubicBezTo>
                <a:lnTo>
                  <a:pt x="286704" y="232366"/>
                </a:lnTo>
                <a:cubicBezTo>
                  <a:pt x="251194" y="247921"/>
                  <a:pt x="224559" y="279746"/>
                  <a:pt x="215512" y="317435"/>
                </a:cubicBezTo>
                <a:lnTo>
                  <a:pt x="174708" y="487163"/>
                </a:lnTo>
                <a:cubicBezTo>
                  <a:pt x="172573" y="496126"/>
                  <a:pt x="174584" y="505458"/>
                  <a:pt x="180311" y="512693"/>
                </a:cubicBezTo>
                <a:cubicBezTo>
                  <a:pt x="186014" y="519951"/>
                  <a:pt x="194579" y="524099"/>
                  <a:pt x="203824" y="524099"/>
                </a:cubicBezTo>
                <a:lnTo>
                  <a:pt x="237494" y="524099"/>
                </a:lnTo>
                <a:lnTo>
                  <a:pt x="237593" y="524099"/>
                </a:lnTo>
                <a:lnTo>
                  <a:pt x="452253" y="524099"/>
                </a:lnTo>
                <a:cubicBezTo>
                  <a:pt x="465176" y="524099"/>
                  <a:pt x="475716" y="513581"/>
                  <a:pt x="475716" y="500656"/>
                </a:cubicBezTo>
                <a:cubicBezTo>
                  <a:pt x="475716" y="487682"/>
                  <a:pt x="465176" y="477177"/>
                  <a:pt x="452253" y="477177"/>
                </a:cubicBezTo>
                <a:lnTo>
                  <a:pt x="271683" y="477177"/>
                </a:lnTo>
                <a:cubicBezTo>
                  <a:pt x="258501" y="477177"/>
                  <a:pt x="247800" y="466474"/>
                  <a:pt x="247800" y="453289"/>
                </a:cubicBezTo>
                <a:cubicBezTo>
                  <a:pt x="247800" y="440056"/>
                  <a:pt x="258501" y="429390"/>
                  <a:pt x="271683" y="429390"/>
                </a:cubicBezTo>
                <a:lnTo>
                  <a:pt x="358056" y="429390"/>
                </a:lnTo>
                <a:lnTo>
                  <a:pt x="352625" y="368382"/>
                </a:lnTo>
                <a:cubicBezTo>
                  <a:pt x="352020" y="361691"/>
                  <a:pt x="354254" y="355062"/>
                  <a:pt x="358771" y="350124"/>
                </a:cubicBezTo>
                <a:cubicBezTo>
                  <a:pt x="363301" y="345186"/>
                  <a:pt x="369707" y="342346"/>
                  <a:pt x="376421" y="342346"/>
                </a:cubicBezTo>
                <a:lnTo>
                  <a:pt x="488417" y="342346"/>
                </a:lnTo>
                <a:cubicBezTo>
                  <a:pt x="495032" y="342346"/>
                  <a:pt x="501413" y="345087"/>
                  <a:pt x="505881" y="349938"/>
                </a:cubicBezTo>
                <a:cubicBezTo>
                  <a:pt x="510423" y="354778"/>
                  <a:pt x="512732" y="361283"/>
                  <a:pt x="512263" y="367913"/>
                </a:cubicBezTo>
                <a:lnTo>
                  <a:pt x="506363" y="454351"/>
                </a:lnTo>
                <a:cubicBezTo>
                  <a:pt x="517039" y="466819"/>
                  <a:pt x="523494" y="483003"/>
                  <a:pt x="523494" y="500681"/>
                </a:cubicBezTo>
                <a:cubicBezTo>
                  <a:pt x="523494" y="539962"/>
                  <a:pt x="491564" y="571923"/>
                  <a:pt x="452253" y="571923"/>
                </a:cubicBezTo>
                <a:lnTo>
                  <a:pt x="261327" y="571923"/>
                </a:lnTo>
                <a:lnTo>
                  <a:pt x="261167" y="634635"/>
                </a:lnTo>
                <a:cubicBezTo>
                  <a:pt x="261031" y="671718"/>
                  <a:pt x="276262" y="707815"/>
                  <a:pt x="302860" y="733628"/>
                </a:cubicBezTo>
                <a:lnTo>
                  <a:pt x="431777" y="858742"/>
                </a:lnTo>
                <a:cubicBezTo>
                  <a:pt x="458783" y="884864"/>
                  <a:pt x="469940" y="923775"/>
                  <a:pt x="460930" y="960254"/>
                </a:cubicBezTo>
                <a:lnTo>
                  <a:pt x="403328" y="1192361"/>
                </a:lnTo>
                <a:cubicBezTo>
                  <a:pt x="401230" y="1200965"/>
                  <a:pt x="402624" y="1209915"/>
                  <a:pt x="407314" y="1217495"/>
                </a:cubicBezTo>
                <a:cubicBezTo>
                  <a:pt x="411992" y="1225112"/>
                  <a:pt x="419361" y="1230371"/>
                  <a:pt x="428087" y="1232371"/>
                </a:cubicBezTo>
                <a:cubicBezTo>
                  <a:pt x="445391" y="1236321"/>
                  <a:pt x="463090" y="1225495"/>
                  <a:pt x="467398" y="1208187"/>
                </a:cubicBezTo>
                <a:lnTo>
                  <a:pt x="542637" y="910220"/>
                </a:lnTo>
                <a:cubicBezTo>
                  <a:pt x="547019" y="892703"/>
                  <a:pt x="543180" y="874445"/>
                  <a:pt x="531949" y="860162"/>
                </a:cubicBezTo>
                <a:lnTo>
                  <a:pt x="385900" y="673484"/>
                </a:lnTo>
                <a:cubicBezTo>
                  <a:pt x="377779" y="663102"/>
                  <a:pt x="379593" y="648090"/>
                  <a:pt x="390010" y="639931"/>
                </a:cubicBezTo>
                <a:cubicBezTo>
                  <a:pt x="400390" y="631808"/>
                  <a:pt x="415399" y="633622"/>
                  <a:pt x="423520" y="644041"/>
                </a:cubicBezTo>
                <a:lnTo>
                  <a:pt x="569569" y="830683"/>
                </a:lnTo>
                <a:cubicBezTo>
                  <a:pt x="573518" y="835744"/>
                  <a:pt x="576974" y="841065"/>
                  <a:pt x="579912" y="846620"/>
                </a:cubicBezTo>
                <a:lnTo>
                  <a:pt x="620963" y="801438"/>
                </a:lnTo>
                <a:cubicBezTo>
                  <a:pt x="633120" y="788118"/>
                  <a:pt x="638736" y="770884"/>
                  <a:pt x="636885" y="752947"/>
                </a:cubicBezTo>
                <a:cubicBezTo>
                  <a:pt x="635033" y="735010"/>
                  <a:pt x="625962" y="719295"/>
                  <a:pt x="611348" y="708728"/>
                </a:cubicBezTo>
                <a:lnTo>
                  <a:pt x="506104" y="632511"/>
                </a:lnTo>
                <a:cubicBezTo>
                  <a:pt x="495489" y="624771"/>
                  <a:pt x="493107" y="609822"/>
                  <a:pt x="500796" y="599156"/>
                </a:cubicBezTo>
                <a:cubicBezTo>
                  <a:pt x="508572" y="588453"/>
                  <a:pt x="523494" y="586058"/>
                  <a:pt x="534183" y="593798"/>
                </a:cubicBezTo>
                <a:lnTo>
                  <a:pt x="639427" y="670052"/>
                </a:lnTo>
                <a:cubicBezTo>
                  <a:pt x="664816" y="688433"/>
                  <a:pt x="681206" y="716851"/>
                  <a:pt x="684440" y="748046"/>
                </a:cubicBezTo>
                <a:cubicBezTo>
                  <a:pt x="687674" y="779205"/>
                  <a:pt x="677442" y="810400"/>
                  <a:pt x="656361" y="833596"/>
                </a:cubicBezTo>
                <a:lnTo>
                  <a:pt x="594735" y="901332"/>
                </a:lnTo>
                <a:cubicBezTo>
                  <a:pt x="593834" y="902320"/>
                  <a:pt x="592884" y="903221"/>
                  <a:pt x="591872" y="904023"/>
                </a:cubicBezTo>
                <a:cubicBezTo>
                  <a:pt x="591415" y="909986"/>
                  <a:pt x="590452" y="915961"/>
                  <a:pt x="588971" y="921886"/>
                </a:cubicBezTo>
                <a:lnTo>
                  <a:pt x="561398" y="1031175"/>
                </a:lnTo>
                <a:cubicBezTo>
                  <a:pt x="561694" y="1032496"/>
                  <a:pt x="561892" y="1033854"/>
                  <a:pt x="561966" y="1035249"/>
                </a:cubicBezTo>
                <a:lnTo>
                  <a:pt x="579739" y="1363868"/>
                </a:lnTo>
                <a:cubicBezTo>
                  <a:pt x="580430" y="1377052"/>
                  <a:pt x="570346" y="1388310"/>
                  <a:pt x="557115" y="1389039"/>
                </a:cubicBezTo>
                <a:cubicBezTo>
                  <a:pt x="556733" y="1389039"/>
                  <a:pt x="556263" y="1389063"/>
                  <a:pt x="555807" y="1389063"/>
                </a:cubicBezTo>
                <a:cubicBezTo>
                  <a:pt x="543193" y="1389063"/>
                  <a:pt x="532726" y="1379188"/>
                  <a:pt x="532035" y="1366435"/>
                </a:cubicBezTo>
                <a:lnTo>
                  <a:pt x="526740" y="1268553"/>
                </a:lnTo>
                <a:cubicBezTo>
                  <a:pt x="520384" y="1271257"/>
                  <a:pt x="513361" y="1273750"/>
                  <a:pt x="505647" y="1276047"/>
                </a:cubicBezTo>
                <a:cubicBezTo>
                  <a:pt x="472483" y="1285922"/>
                  <a:pt x="428790" y="1291342"/>
                  <a:pt x="382703" y="1291342"/>
                </a:cubicBezTo>
                <a:close/>
                <a:moveTo>
                  <a:pt x="235828" y="1169622"/>
                </a:moveTo>
                <a:cubicBezTo>
                  <a:pt x="253206" y="1161783"/>
                  <a:pt x="277385" y="1155055"/>
                  <a:pt x="310710" y="1150500"/>
                </a:cubicBezTo>
                <a:cubicBezTo>
                  <a:pt x="323805" y="1148710"/>
                  <a:pt x="335839" y="1157857"/>
                  <a:pt x="337629" y="1170930"/>
                </a:cubicBezTo>
                <a:cubicBezTo>
                  <a:pt x="339443" y="1183991"/>
                  <a:pt x="330273" y="1196065"/>
                  <a:pt x="317214" y="1197855"/>
                </a:cubicBezTo>
                <a:cubicBezTo>
                  <a:pt x="277237" y="1203336"/>
                  <a:pt x="254564" y="1212644"/>
                  <a:pt x="245541" y="1218656"/>
                </a:cubicBezTo>
                <a:cubicBezTo>
                  <a:pt x="259143" y="1228062"/>
                  <a:pt x="301070" y="1241432"/>
                  <a:pt x="367078" y="1243284"/>
                </a:cubicBezTo>
                <a:lnTo>
                  <a:pt x="366621" y="1242543"/>
                </a:lnTo>
                <a:cubicBezTo>
                  <a:pt x="355192" y="1223964"/>
                  <a:pt x="351711" y="1202052"/>
                  <a:pt x="356932" y="1180856"/>
                </a:cubicBezTo>
                <a:lnTo>
                  <a:pt x="414559" y="948711"/>
                </a:lnTo>
                <a:cubicBezTo>
                  <a:pt x="419459" y="928738"/>
                  <a:pt x="413313" y="907356"/>
                  <a:pt x="398502" y="892987"/>
                </a:cubicBezTo>
                <a:lnTo>
                  <a:pt x="275065" y="773193"/>
                </a:lnTo>
                <a:lnTo>
                  <a:pt x="258686" y="773193"/>
                </a:lnTo>
                <a:lnTo>
                  <a:pt x="235828" y="1169622"/>
                </a:lnTo>
                <a:close/>
                <a:moveTo>
                  <a:pt x="513028" y="1222495"/>
                </a:moveTo>
                <a:cubicBezTo>
                  <a:pt x="518026" y="1220063"/>
                  <a:pt x="521458" y="1217742"/>
                  <a:pt x="523235" y="1215755"/>
                </a:cubicBezTo>
                <a:cubicBezTo>
                  <a:pt x="523346" y="1214829"/>
                  <a:pt x="523507" y="1213928"/>
                  <a:pt x="523716" y="1213039"/>
                </a:cubicBezTo>
                <a:lnTo>
                  <a:pt x="522260" y="1186139"/>
                </a:lnTo>
                <a:lnTo>
                  <a:pt x="513781" y="1219767"/>
                </a:lnTo>
                <a:cubicBezTo>
                  <a:pt x="513546" y="1220680"/>
                  <a:pt x="513299" y="1221594"/>
                  <a:pt x="513040" y="1222495"/>
                </a:cubicBezTo>
                <a:close/>
                <a:moveTo>
                  <a:pt x="235754" y="725394"/>
                </a:moveTo>
                <a:cubicBezTo>
                  <a:pt x="236062" y="725394"/>
                  <a:pt x="236359" y="725394"/>
                  <a:pt x="236667" y="725394"/>
                </a:cubicBezTo>
                <a:lnTo>
                  <a:pt x="237025" y="725394"/>
                </a:lnTo>
                <a:cubicBezTo>
                  <a:pt x="226694" y="706901"/>
                  <a:pt x="219548" y="686705"/>
                  <a:pt x="215981" y="665768"/>
                </a:cubicBezTo>
                <a:cubicBezTo>
                  <a:pt x="210316" y="671126"/>
                  <a:pt x="206774" y="678718"/>
                  <a:pt x="206774" y="687125"/>
                </a:cubicBezTo>
                <a:lnTo>
                  <a:pt x="206774" y="695976"/>
                </a:lnTo>
                <a:cubicBezTo>
                  <a:pt x="206774" y="712061"/>
                  <a:pt x="219758" y="725172"/>
                  <a:pt x="235754" y="725381"/>
                </a:cubicBezTo>
                <a:close/>
                <a:moveTo>
                  <a:pt x="460116" y="429785"/>
                </a:moveTo>
                <a:lnTo>
                  <a:pt x="462843" y="390096"/>
                </a:lnTo>
                <a:lnTo>
                  <a:pt x="402513" y="390096"/>
                </a:lnTo>
                <a:lnTo>
                  <a:pt x="405994" y="429353"/>
                </a:lnTo>
                <a:lnTo>
                  <a:pt x="452229" y="429353"/>
                </a:lnTo>
                <a:cubicBezTo>
                  <a:pt x="454895" y="429353"/>
                  <a:pt x="457524" y="429501"/>
                  <a:pt x="460116" y="42978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 w="1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">
            <a:extLst>
              <a:ext uri="{FF2B5EF4-FFF2-40B4-BE49-F238E27FC236}">
                <a16:creationId xmlns="" xmlns:a16="http://schemas.microsoft.com/office/drawing/2014/main" id="{19B8544C-C4ED-466B-8632-EECFD1FD76EC}"/>
              </a:ext>
            </a:extLst>
          </p:cNvPr>
          <p:cNvSpPr txBox="1"/>
          <p:nvPr/>
        </p:nvSpPr>
        <p:spPr>
          <a:xfrm>
            <a:off x="1828567" y="4064026"/>
            <a:ext cx="3684814" cy="242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Bolsas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de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Estudo</a:t>
            </a:r>
            <a:endParaRPr lang="en-US" sz="1400" b="1" dirty="0"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33" name="TEXT">
            <a:extLst>
              <a:ext uri="{FF2B5EF4-FFF2-40B4-BE49-F238E27FC236}">
                <a16:creationId xmlns="" xmlns:a16="http://schemas.microsoft.com/office/drawing/2014/main" id="{560BD3DD-5BB5-4213-B23F-DCA61AF22485}"/>
              </a:ext>
            </a:extLst>
          </p:cNvPr>
          <p:cNvSpPr txBox="1"/>
          <p:nvPr/>
        </p:nvSpPr>
        <p:spPr>
          <a:xfrm>
            <a:off x="1849840" y="5412656"/>
            <a:ext cx="3321129" cy="55399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 algn="just">
              <a:buFont typeface="Arial" charset="0"/>
              <a:buChar char="•"/>
            </a:pPr>
            <a:r>
              <a:rPr lang="pt-BR" sz="1200" b="1" dirty="0" smtClean="0">
                <a:solidFill>
                  <a:schemeClr val="accent1"/>
                </a:solidFill>
                <a:latin typeface="Caviar Dreams"/>
              </a:rPr>
              <a:t>Campanhas de conscientização e criação de redes de divulgação e apoio.</a:t>
            </a:r>
            <a:endParaRPr lang="pt-BR" sz="1200" b="1" dirty="0" smtClean="0">
              <a:solidFill>
                <a:schemeClr val="accent1"/>
              </a:solidFill>
              <a:latin typeface="Caviar Dreams"/>
            </a:endParaRPr>
          </a:p>
          <a:p>
            <a:pPr marL="171450" indent="-171450" algn="just">
              <a:buFont typeface="Arial" charset="0"/>
              <a:buChar char="•"/>
            </a:pPr>
            <a:endParaRPr lang="en-US" sz="1200" b="1" dirty="0">
              <a:solidFill>
                <a:schemeClr val="accent1"/>
              </a:solidFill>
              <a:latin typeface="Caviar Dreams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1853298"/>
      </p:ext>
    </p:extLst>
  </p:cSld>
  <p:clrMapOvr>
    <a:masterClrMapping/>
  </p:clrMapOvr>
  <p:transition spd="med" advClick="0" advTm="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xit" presetSubtype="2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xit" presetSubtype="8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075 -0.03889 " pathEditMode="relative" rAng="0" ptsTypes="AA">
                                      <p:cBhvr>
                                        <p:cTn id="86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94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349 0.25555 " pathEditMode="relative" rAng="0" ptsTypes="AA">
                                      <p:cBhvr>
                                        <p:cTn id="88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1277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10469 -0.01482 " pathEditMode="relative" rAng="0" ptsTypes="AA">
                                      <p:cBhvr>
                                        <p:cTn id="90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-74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6" grpId="0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0" grpId="2" animBg="1"/>
      <p:bldP spid="21" grpId="0" animBg="1"/>
      <p:bldP spid="21" grpId="1" animBg="1"/>
      <p:bldP spid="22" grpId="0" animBg="1"/>
      <p:bldP spid="22" grpId="1" animBg="1"/>
      <p:bldP spid="22" grpId="2" animBg="1"/>
      <p:bldP spid="23" grpId="0" animBg="1"/>
      <p:bldP spid="23" grpId="1" animBg="1"/>
      <p:bldP spid="24" grpId="0" animBg="1"/>
      <p:bldP spid="24" grpId="1" animBg="1"/>
      <p:bldP spid="24" grpId="2" animBg="1"/>
      <p:bldP spid="30" grpId="0" animBg="1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omputer sitting on top of a wooden table&#10;&#10;Description automatically generated">
            <a:extLst>
              <a:ext uri="{FF2B5EF4-FFF2-40B4-BE49-F238E27FC236}">
                <a16:creationId xmlns="" xmlns:a16="http://schemas.microsoft.com/office/drawing/2014/main" id="{421FF1F1-25D7-4697-A275-CDBF58EBC6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grayscl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80" b="7680"/>
          <a:stretch>
            <a:fillRect/>
          </a:stretch>
        </p:blipFill>
        <p:spPr/>
      </p:pic>
      <p:sp>
        <p:nvSpPr>
          <p:cNvPr id="5" name="COLOR">
            <a:extLst>
              <a:ext uri="{FF2B5EF4-FFF2-40B4-BE49-F238E27FC236}">
                <a16:creationId xmlns="" xmlns:a16="http://schemas.microsoft.com/office/drawing/2014/main" id="{A1E7F0D4-3BB3-49EC-A350-B9ED6B025544}"/>
              </a:ext>
            </a:extLst>
          </p:cNvPr>
          <p:cNvSpPr/>
          <p:nvPr/>
        </p:nvSpPr>
        <p:spPr>
          <a:xfrm>
            <a:off x="-255216" y="0"/>
            <a:ext cx="12192000" cy="6892506"/>
          </a:xfrm>
          <a:prstGeom prst="rect">
            <a:avLst/>
          </a:prstGeom>
          <a:gradFill>
            <a:gsLst>
              <a:gs pos="35000">
                <a:schemeClr val="accent1">
                  <a:alpha val="5100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CON">
            <a:extLst>
              <a:ext uri="{FF2B5EF4-FFF2-40B4-BE49-F238E27FC236}">
                <a16:creationId xmlns="" xmlns:a16="http://schemas.microsoft.com/office/drawing/2014/main" id="{4B78E955-B397-452E-BF32-76EA828C3D67}"/>
              </a:ext>
            </a:extLst>
          </p:cNvPr>
          <p:cNvSpPr/>
          <p:nvPr/>
        </p:nvSpPr>
        <p:spPr>
          <a:xfrm>
            <a:off x="8638273" y="2171969"/>
            <a:ext cx="2219836" cy="2392648"/>
          </a:xfrm>
          <a:custGeom>
            <a:avLst/>
            <a:gdLst>
              <a:gd name="connsiteX0" fmla="*/ 1109877 w 2219836"/>
              <a:gd name="connsiteY0" fmla="*/ 225152 h 2392648"/>
              <a:gd name="connsiteX1" fmla="*/ 1073967 w 2219836"/>
              <a:gd name="connsiteY1" fmla="*/ 189227 h 2392648"/>
              <a:gd name="connsiteX2" fmla="*/ 1073967 w 2219836"/>
              <a:gd name="connsiteY2" fmla="*/ 35925 h 2392648"/>
              <a:gd name="connsiteX3" fmla="*/ 1109877 w 2219836"/>
              <a:gd name="connsiteY3" fmla="*/ 0 h 2392648"/>
              <a:gd name="connsiteX4" fmla="*/ 1145795 w 2219836"/>
              <a:gd name="connsiteY4" fmla="*/ 35925 h 2392648"/>
              <a:gd name="connsiteX5" fmla="*/ 1145795 w 2219836"/>
              <a:gd name="connsiteY5" fmla="*/ 189227 h 2392648"/>
              <a:gd name="connsiteX6" fmla="*/ 1109877 w 2219836"/>
              <a:gd name="connsiteY6" fmla="*/ 225152 h 2392648"/>
              <a:gd name="connsiteX7" fmla="*/ 1867312 w 2219836"/>
              <a:gd name="connsiteY7" fmla="*/ 1652014 h 2392648"/>
              <a:gd name="connsiteX8" fmla="*/ 1867312 w 2219836"/>
              <a:gd name="connsiteY8" fmla="*/ 1485726 h 2392648"/>
              <a:gd name="connsiteX9" fmla="*/ 1744419 w 2219836"/>
              <a:gd name="connsiteY9" fmla="*/ 1362792 h 2392648"/>
              <a:gd name="connsiteX10" fmla="*/ 1144133 w 2219836"/>
              <a:gd name="connsiteY10" fmla="*/ 1362792 h 2392648"/>
              <a:gd name="connsiteX11" fmla="*/ 1144133 w 2219836"/>
              <a:gd name="connsiteY11" fmla="*/ 1531079 h 2392648"/>
              <a:gd name="connsiteX12" fmla="*/ 1251547 w 2219836"/>
              <a:gd name="connsiteY12" fmla="*/ 1590927 h 2392648"/>
              <a:gd name="connsiteX13" fmla="*/ 1299631 w 2219836"/>
              <a:gd name="connsiteY13" fmla="*/ 1738179 h 2392648"/>
              <a:gd name="connsiteX14" fmla="*/ 1286170 w 2219836"/>
              <a:gd name="connsiteY14" fmla="*/ 1869538 h 2392648"/>
              <a:gd name="connsiteX15" fmla="*/ 1246343 w 2219836"/>
              <a:gd name="connsiteY15" fmla="*/ 1964702 h 2392648"/>
              <a:gd name="connsiteX16" fmla="*/ 1345659 w 2219836"/>
              <a:gd name="connsiteY16" fmla="*/ 2052473 h 2392648"/>
              <a:gd name="connsiteX17" fmla="*/ 1469169 w 2219836"/>
              <a:gd name="connsiteY17" fmla="*/ 2273846 h 2392648"/>
              <a:gd name="connsiteX18" fmla="*/ 1469169 w 2219836"/>
              <a:gd name="connsiteY18" fmla="*/ 2356716 h 2392648"/>
              <a:gd name="connsiteX19" fmla="*/ 1433251 w 2219836"/>
              <a:gd name="connsiteY19" fmla="*/ 2392641 h 2392648"/>
              <a:gd name="connsiteX20" fmla="*/ 1397334 w 2219836"/>
              <a:gd name="connsiteY20" fmla="*/ 2356716 h 2392648"/>
              <a:gd name="connsiteX21" fmla="*/ 1397334 w 2219836"/>
              <a:gd name="connsiteY21" fmla="*/ 2273846 h 2392648"/>
              <a:gd name="connsiteX22" fmla="*/ 1307970 w 2219836"/>
              <a:gd name="connsiteY22" fmla="*/ 2113657 h 2392648"/>
              <a:gd name="connsiteX23" fmla="*/ 1190196 w 2219836"/>
              <a:gd name="connsiteY23" fmla="*/ 2009529 h 2392648"/>
              <a:gd name="connsiteX24" fmla="*/ 1109988 w 2219836"/>
              <a:gd name="connsiteY24" fmla="*/ 2028585 h 2392648"/>
              <a:gd name="connsiteX25" fmla="*/ 1039219 w 2219836"/>
              <a:gd name="connsiteY25" fmla="*/ 2013952 h 2392648"/>
              <a:gd name="connsiteX26" fmla="*/ 1037295 w 2219836"/>
              <a:gd name="connsiteY26" fmla="*/ 2016077 h 2392648"/>
              <a:gd name="connsiteX27" fmla="*/ 916594 w 2219836"/>
              <a:gd name="connsiteY27" fmla="*/ 2113082 h 2392648"/>
              <a:gd name="connsiteX28" fmla="*/ 822641 w 2219836"/>
              <a:gd name="connsiteY28" fmla="*/ 2276047 h 2392648"/>
              <a:gd name="connsiteX29" fmla="*/ 822641 w 2219836"/>
              <a:gd name="connsiteY29" fmla="*/ 2356723 h 2392648"/>
              <a:gd name="connsiteX30" fmla="*/ 786723 w 2219836"/>
              <a:gd name="connsiteY30" fmla="*/ 2392648 h 2392648"/>
              <a:gd name="connsiteX31" fmla="*/ 750806 w 2219836"/>
              <a:gd name="connsiteY31" fmla="*/ 2356723 h 2392648"/>
              <a:gd name="connsiteX32" fmla="*/ 750806 w 2219836"/>
              <a:gd name="connsiteY32" fmla="*/ 2276047 h 2392648"/>
              <a:gd name="connsiteX33" fmla="*/ 880684 w 2219836"/>
              <a:gd name="connsiteY33" fmla="*/ 2050860 h 2392648"/>
              <a:gd name="connsiteX34" fmla="*/ 980138 w 2219836"/>
              <a:gd name="connsiteY34" fmla="*/ 1972101 h 2392648"/>
              <a:gd name="connsiteX35" fmla="*/ 933854 w 2219836"/>
              <a:gd name="connsiteY35" fmla="*/ 1869545 h 2392648"/>
              <a:gd name="connsiteX36" fmla="*/ 920345 w 2219836"/>
              <a:gd name="connsiteY36" fmla="*/ 1738186 h 2392648"/>
              <a:gd name="connsiteX37" fmla="*/ 968477 w 2219836"/>
              <a:gd name="connsiteY37" fmla="*/ 1590934 h 2392648"/>
              <a:gd name="connsiteX38" fmla="*/ 1072312 w 2219836"/>
              <a:gd name="connsiteY38" fmla="*/ 1531772 h 2392648"/>
              <a:gd name="connsiteX39" fmla="*/ 1072312 w 2219836"/>
              <a:gd name="connsiteY39" fmla="*/ 1362805 h 2392648"/>
              <a:gd name="connsiteX40" fmla="*/ 472020 w 2219836"/>
              <a:gd name="connsiteY40" fmla="*/ 1362805 h 2392648"/>
              <a:gd name="connsiteX41" fmla="*/ 349133 w 2219836"/>
              <a:gd name="connsiteY41" fmla="*/ 1485740 h 2392648"/>
              <a:gd name="connsiteX42" fmla="*/ 349133 w 2219836"/>
              <a:gd name="connsiteY42" fmla="*/ 1651301 h 2392648"/>
              <a:gd name="connsiteX43" fmla="*/ 440698 w 2219836"/>
              <a:gd name="connsiteY43" fmla="*/ 1703701 h 2392648"/>
              <a:gd name="connsiteX44" fmla="*/ 483474 w 2219836"/>
              <a:gd name="connsiteY44" fmla="*/ 1834616 h 2392648"/>
              <a:gd name="connsiteX45" fmla="*/ 471840 w 2219836"/>
              <a:gd name="connsiteY45" fmla="*/ 1947950 h 2392648"/>
              <a:gd name="connsiteX46" fmla="*/ 438927 w 2219836"/>
              <a:gd name="connsiteY46" fmla="*/ 2029547 h 2392648"/>
              <a:gd name="connsiteX47" fmla="*/ 520824 w 2219836"/>
              <a:gd name="connsiteY47" fmla="*/ 2101149 h 2392648"/>
              <a:gd name="connsiteX48" fmla="*/ 629787 w 2219836"/>
              <a:gd name="connsiteY48" fmla="*/ 2296356 h 2392648"/>
              <a:gd name="connsiteX49" fmla="*/ 629787 w 2219836"/>
              <a:gd name="connsiteY49" fmla="*/ 2356716 h 2392648"/>
              <a:gd name="connsiteX50" fmla="*/ 593870 w 2219836"/>
              <a:gd name="connsiteY50" fmla="*/ 2392641 h 2392648"/>
              <a:gd name="connsiteX51" fmla="*/ 557952 w 2219836"/>
              <a:gd name="connsiteY51" fmla="*/ 2356716 h 2392648"/>
              <a:gd name="connsiteX52" fmla="*/ 557952 w 2219836"/>
              <a:gd name="connsiteY52" fmla="*/ 2296356 h 2392648"/>
              <a:gd name="connsiteX53" fmla="*/ 483141 w 2219836"/>
              <a:gd name="connsiteY53" fmla="*/ 2162270 h 2392648"/>
              <a:gd name="connsiteX54" fmla="*/ 382760 w 2219836"/>
              <a:gd name="connsiteY54" fmla="*/ 2074395 h 2392648"/>
              <a:gd name="connsiteX55" fmla="*/ 314897 w 2219836"/>
              <a:gd name="connsiteY55" fmla="*/ 2089603 h 2392648"/>
              <a:gd name="connsiteX56" fmla="*/ 255153 w 2219836"/>
              <a:gd name="connsiteY56" fmla="*/ 2077953 h 2392648"/>
              <a:gd name="connsiteX57" fmla="*/ 150472 w 2219836"/>
              <a:gd name="connsiteY57" fmla="*/ 2161889 h 2392648"/>
              <a:gd name="connsiteX58" fmla="*/ 71828 w 2219836"/>
              <a:gd name="connsiteY58" fmla="*/ 2298218 h 2392648"/>
              <a:gd name="connsiteX59" fmla="*/ 71828 w 2219836"/>
              <a:gd name="connsiteY59" fmla="*/ 2356716 h 2392648"/>
              <a:gd name="connsiteX60" fmla="*/ 35910 w 2219836"/>
              <a:gd name="connsiteY60" fmla="*/ 2392641 h 2392648"/>
              <a:gd name="connsiteX61" fmla="*/ 0 w 2219836"/>
              <a:gd name="connsiteY61" fmla="*/ 2356716 h 2392648"/>
              <a:gd name="connsiteX62" fmla="*/ 0 w 2219836"/>
              <a:gd name="connsiteY62" fmla="*/ 2298218 h 2392648"/>
              <a:gd name="connsiteX63" fmla="*/ 114555 w 2219836"/>
              <a:gd name="connsiteY63" fmla="*/ 2099660 h 2392648"/>
              <a:gd name="connsiteX64" fmla="*/ 196155 w 2219836"/>
              <a:gd name="connsiteY64" fmla="*/ 2035881 h 2392648"/>
              <a:gd name="connsiteX65" fmla="*/ 158002 w 2219836"/>
              <a:gd name="connsiteY65" fmla="*/ 1947950 h 2392648"/>
              <a:gd name="connsiteX66" fmla="*/ 146320 w 2219836"/>
              <a:gd name="connsiteY66" fmla="*/ 1834616 h 2392648"/>
              <a:gd name="connsiteX67" fmla="*/ 189124 w 2219836"/>
              <a:gd name="connsiteY67" fmla="*/ 1703701 h 2392648"/>
              <a:gd name="connsiteX68" fmla="*/ 277305 w 2219836"/>
              <a:gd name="connsiteY68" fmla="*/ 1652028 h 2392648"/>
              <a:gd name="connsiteX69" fmla="*/ 277305 w 2219836"/>
              <a:gd name="connsiteY69" fmla="*/ 1485740 h 2392648"/>
              <a:gd name="connsiteX70" fmla="*/ 472034 w 2219836"/>
              <a:gd name="connsiteY70" fmla="*/ 1290948 h 2392648"/>
              <a:gd name="connsiteX71" fmla="*/ 1072326 w 2219836"/>
              <a:gd name="connsiteY71" fmla="*/ 1290948 h 2392648"/>
              <a:gd name="connsiteX72" fmla="*/ 1072326 w 2219836"/>
              <a:gd name="connsiteY72" fmla="*/ 1170491 h 2392648"/>
              <a:gd name="connsiteX73" fmla="*/ 1058956 w 2219836"/>
              <a:gd name="connsiteY73" fmla="*/ 1174347 h 2392648"/>
              <a:gd name="connsiteX74" fmla="*/ 1048997 w 2219836"/>
              <a:gd name="connsiteY74" fmla="*/ 1175766 h 2392648"/>
              <a:gd name="connsiteX75" fmla="*/ 1014512 w 2219836"/>
              <a:gd name="connsiteY75" fmla="*/ 1149787 h 2392648"/>
              <a:gd name="connsiteX76" fmla="*/ 1039087 w 2219836"/>
              <a:gd name="connsiteY76" fmla="*/ 1105307 h 2392648"/>
              <a:gd name="connsiteX77" fmla="*/ 1157144 w 2219836"/>
              <a:gd name="connsiteY77" fmla="*/ 1071236 h 2392648"/>
              <a:gd name="connsiteX78" fmla="*/ 1201580 w 2219836"/>
              <a:gd name="connsiteY78" fmla="*/ 1095796 h 2392648"/>
              <a:gd name="connsiteX79" fmla="*/ 1177061 w 2219836"/>
              <a:gd name="connsiteY79" fmla="*/ 1140277 h 2392648"/>
              <a:gd name="connsiteX80" fmla="*/ 1144168 w 2219836"/>
              <a:gd name="connsiteY80" fmla="*/ 1149767 h 2392648"/>
              <a:gd name="connsiteX81" fmla="*/ 1144168 w 2219836"/>
              <a:gd name="connsiteY81" fmla="*/ 1290948 h 2392648"/>
              <a:gd name="connsiteX82" fmla="*/ 1744453 w 2219836"/>
              <a:gd name="connsiteY82" fmla="*/ 1290948 h 2392648"/>
              <a:gd name="connsiteX83" fmla="*/ 1939182 w 2219836"/>
              <a:gd name="connsiteY83" fmla="*/ 1485740 h 2392648"/>
              <a:gd name="connsiteX84" fmla="*/ 1939182 w 2219836"/>
              <a:gd name="connsiteY84" fmla="*/ 1651301 h 2392648"/>
              <a:gd name="connsiteX85" fmla="*/ 2030755 w 2219836"/>
              <a:gd name="connsiteY85" fmla="*/ 1703701 h 2392648"/>
              <a:gd name="connsiteX86" fmla="*/ 2073523 w 2219836"/>
              <a:gd name="connsiteY86" fmla="*/ 1834616 h 2392648"/>
              <a:gd name="connsiteX87" fmla="*/ 2061876 w 2219836"/>
              <a:gd name="connsiteY87" fmla="*/ 1947950 h 2392648"/>
              <a:gd name="connsiteX88" fmla="*/ 2028976 w 2219836"/>
              <a:gd name="connsiteY88" fmla="*/ 2029547 h 2392648"/>
              <a:gd name="connsiteX89" fmla="*/ 2110873 w 2219836"/>
              <a:gd name="connsiteY89" fmla="*/ 2101149 h 2392648"/>
              <a:gd name="connsiteX90" fmla="*/ 2219837 w 2219836"/>
              <a:gd name="connsiteY90" fmla="*/ 2296356 h 2392648"/>
              <a:gd name="connsiteX91" fmla="*/ 2219837 w 2219836"/>
              <a:gd name="connsiteY91" fmla="*/ 2356716 h 2392648"/>
              <a:gd name="connsiteX92" fmla="*/ 2183919 w 2219836"/>
              <a:gd name="connsiteY92" fmla="*/ 2392641 h 2392648"/>
              <a:gd name="connsiteX93" fmla="*/ 2148002 w 2219836"/>
              <a:gd name="connsiteY93" fmla="*/ 2356716 h 2392648"/>
              <a:gd name="connsiteX94" fmla="*/ 2148002 w 2219836"/>
              <a:gd name="connsiteY94" fmla="*/ 2296356 h 2392648"/>
              <a:gd name="connsiteX95" fmla="*/ 2073191 w 2219836"/>
              <a:gd name="connsiteY95" fmla="*/ 2162270 h 2392648"/>
              <a:gd name="connsiteX96" fmla="*/ 1972816 w 2219836"/>
              <a:gd name="connsiteY96" fmla="*/ 2074395 h 2392648"/>
              <a:gd name="connsiteX97" fmla="*/ 1904939 w 2219836"/>
              <a:gd name="connsiteY97" fmla="*/ 2089610 h 2392648"/>
              <a:gd name="connsiteX98" fmla="*/ 1845202 w 2219836"/>
              <a:gd name="connsiteY98" fmla="*/ 2077960 h 2392648"/>
              <a:gd name="connsiteX99" fmla="*/ 1740536 w 2219836"/>
              <a:gd name="connsiteY99" fmla="*/ 2161896 h 2392648"/>
              <a:gd name="connsiteX100" fmla="*/ 1661892 w 2219836"/>
              <a:gd name="connsiteY100" fmla="*/ 2298225 h 2392648"/>
              <a:gd name="connsiteX101" fmla="*/ 1661892 w 2219836"/>
              <a:gd name="connsiteY101" fmla="*/ 2356723 h 2392648"/>
              <a:gd name="connsiteX102" fmla="*/ 1625981 w 2219836"/>
              <a:gd name="connsiteY102" fmla="*/ 2392648 h 2392648"/>
              <a:gd name="connsiteX103" fmla="*/ 1590064 w 2219836"/>
              <a:gd name="connsiteY103" fmla="*/ 2356723 h 2392648"/>
              <a:gd name="connsiteX104" fmla="*/ 1590064 w 2219836"/>
              <a:gd name="connsiteY104" fmla="*/ 2298225 h 2392648"/>
              <a:gd name="connsiteX105" fmla="*/ 1704618 w 2219836"/>
              <a:gd name="connsiteY105" fmla="*/ 2099667 h 2392648"/>
              <a:gd name="connsiteX106" fmla="*/ 1786211 w 2219836"/>
              <a:gd name="connsiteY106" fmla="*/ 2035888 h 2392648"/>
              <a:gd name="connsiteX107" fmla="*/ 1748059 w 2219836"/>
              <a:gd name="connsiteY107" fmla="*/ 1947957 h 2392648"/>
              <a:gd name="connsiteX108" fmla="*/ 1736425 w 2219836"/>
              <a:gd name="connsiteY108" fmla="*/ 1834623 h 2392648"/>
              <a:gd name="connsiteX109" fmla="*/ 1779187 w 2219836"/>
              <a:gd name="connsiteY109" fmla="*/ 1703707 h 2392648"/>
              <a:gd name="connsiteX110" fmla="*/ 1867361 w 2219836"/>
              <a:gd name="connsiteY110" fmla="*/ 1652035 h 2392648"/>
              <a:gd name="connsiteX111" fmla="*/ 1504284 w 2219836"/>
              <a:gd name="connsiteY111" fmla="*/ 1024146 h 2392648"/>
              <a:gd name="connsiteX112" fmla="*/ 1478851 w 2219836"/>
              <a:gd name="connsiteY112" fmla="*/ 1013631 h 2392648"/>
              <a:gd name="connsiteX113" fmla="*/ 1370469 w 2219836"/>
              <a:gd name="connsiteY113" fmla="*/ 905226 h 2392648"/>
              <a:gd name="connsiteX114" fmla="*/ 1370469 w 2219836"/>
              <a:gd name="connsiteY114" fmla="*/ 854425 h 2392648"/>
              <a:gd name="connsiteX115" fmla="*/ 1421279 w 2219836"/>
              <a:gd name="connsiteY115" fmla="*/ 854425 h 2392648"/>
              <a:gd name="connsiteX116" fmla="*/ 1529661 w 2219836"/>
              <a:gd name="connsiteY116" fmla="*/ 962824 h 2392648"/>
              <a:gd name="connsiteX117" fmla="*/ 1529661 w 2219836"/>
              <a:gd name="connsiteY117" fmla="*/ 1013638 h 2392648"/>
              <a:gd name="connsiteX118" fmla="*/ 1504277 w 2219836"/>
              <a:gd name="connsiteY118" fmla="*/ 1024153 h 2392648"/>
              <a:gd name="connsiteX119" fmla="*/ 715532 w 2219836"/>
              <a:gd name="connsiteY119" fmla="*/ 1024146 h 2392648"/>
              <a:gd name="connsiteX120" fmla="*/ 690107 w 2219836"/>
              <a:gd name="connsiteY120" fmla="*/ 1013631 h 2392648"/>
              <a:gd name="connsiteX121" fmla="*/ 690107 w 2219836"/>
              <a:gd name="connsiteY121" fmla="*/ 962817 h 2392648"/>
              <a:gd name="connsiteX122" fmla="*/ 798482 w 2219836"/>
              <a:gd name="connsiteY122" fmla="*/ 854418 h 2392648"/>
              <a:gd name="connsiteX123" fmla="*/ 849305 w 2219836"/>
              <a:gd name="connsiteY123" fmla="*/ 854418 h 2392648"/>
              <a:gd name="connsiteX124" fmla="*/ 849305 w 2219836"/>
              <a:gd name="connsiteY124" fmla="*/ 905219 h 2392648"/>
              <a:gd name="connsiteX125" fmla="*/ 740924 w 2219836"/>
              <a:gd name="connsiteY125" fmla="*/ 1013625 h 2392648"/>
              <a:gd name="connsiteX126" fmla="*/ 715540 w 2219836"/>
              <a:gd name="connsiteY126" fmla="*/ 1024139 h 2392648"/>
              <a:gd name="connsiteX127" fmla="*/ 1667642 w 2219836"/>
              <a:gd name="connsiteY127" fmla="*/ 629688 h 2392648"/>
              <a:gd name="connsiteX128" fmla="*/ 1514339 w 2219836"/>
              <a:gd name="connsiteY128" fmla="*/ 629688 h 2392648"/>
              <a:gd name="connsiteX129" fmla="*/ 1478422 w 2219836"/>
              <a:gd name="connsiteY129" fmla="*/ 593763 h 2392648"/>
              <a:gd name="connsiteX130" fmla="*/ 1514339 w 2219836"/>
              <a:gd name="connsiteY130" fmla="*/ 557838 h 2392648"/>
              <a:gd name="connsiteX131" fmla="*/ 1667642 w 2219836"/>
              <a:gd name="connsiteY131" fmla="*/ 557838 h 2392648"/>
              <a:gd name="connsiteX132" fmla="*/ 1703560 w 2219836"/>
              <a:gd name="connsiteY132" fmla="*/ 593763 h 2392648"/>
              <a:gd name="connsiteX133" fmla="*/ 1667642 w 2219836"/>
              <a:gd name="connsiteY133" fmla="*/ 629688 h 2392648"/>
              <a:gd name="connsiteX134" fmla="*/ 705428 w 2219836"/>
              <a:gd name="connsiteY134" fmla="*/ 629688 h 2392648"/>
              <a:gd name="connsiteX135" fmla="*/ 552167 w 2219836"/>
              <a:gd name="connsiteY135" fmla="*/ 629688 h 2392648"/>
              <a:gd name="connsiteX136" fmla="*/ 516249 w 2219836"/>
              <a:gd name="connsiteY136" fmla="*/ 593763 h 2392648"/>
              <a:gd name="connsiteX137" fmla="*/ 552167 w 2219836"/>
              <a:gd name="connsiteY137" fmla="*/ 557838 h 2392648"/>
              <a:gd name="connsiteX138" fmla="*/ 705428 w 2219836"/>
              <a:gd name="connsiteY138" fmla="*/ 557838 h 2392648"/>
              <a:gd name="connsiteX139" fmla="*/ 741345 w 2219836"/>
              <a:gd name="connsiteY139" fmla="*/ 593763 h 2392648"/>
              <a:gd name="connsiteX140" fmla="*/ 705428 w 2219836"/>
              <a:gd name="connsiteY140" fmla="*/ 629688 h 2392648"/>
              <a:gd name="connsiteX141" fmla="*/ 1050305 w 2219836"/>
              <a:gd name="connsiteY141" fmla="*/ 1069194 h 2392648"/>
              <a:gd name="connsiteX142" fmla="*/ 1015820 w 2219836"/>
              <a:gd name="connsiteY142" fmla="*/ 1043216 h 2392648"/>
              <a:gd name="connsiteX143" fmla="*/ 1040395 w 2219836"/>
              <a:gd name="connsiteY143" fmla="*/ 998735 h 2392648"/>
              <a:gd name="connsiteX144" fmla="*/ 1158452 w 2219836"/>
              <a:gd name="connsiteY144" fmla="*/ 964665 h 2392648"/>
              <a:gd name="connsiteX145" fmla="*/ 1202902 w 2219836"/>
              <a:gd name="connsiteY145" fmla="*/ 989231 h 2392648"/>
              <a:gd name="connsiteX146" fmla="*/ 1178376 w 2219836"/>
              <a:gd name="connsiteY146" fmla="*/ 1033712 h 2392648"/>
              <a:gd name="connsiteX147" fmla="*/ 1060278 w 2219836"/>
              <a:gd name="connsiteY147" fmla="*/ 1067769 h 2392648"/>
              <a:gd name="connsiteX148" fmla="*/ 1050319 w 2219836"/>
              <a:gd name="connsiteY148" fmla="*/ 1069188 h 2392648"/>
              <a:gd name="connsiteX149" fmla="*/ 1004761 w 2219836"/>
              <a:gd name="connsiteY149" fmla="*/ 935420 h 2392648"/>
              <a:gd name="connsiteX150" fmla="*/ 907251 w 2219836"/>
              <a:gd name="connsiteY150" fmla="*/ 737042 h 2392648"/>
              <a:gd name="connsiteX151" fmla="*/ 841119 w 2219836"/>
              <a:gd name="connsiteY151" fmla="*/ 549649 h 2392648"/>
              <a:gd name="connsiteX152" fmla="*/ 1096721 w 2219836"/>
              <a:gd name="connsiteY152" fmla="*/ 292074 h 2392648"/>
              <a:gd name="connsiteX153" fmla="*/ 1294751 w 2219836"/>
              <a:gd name="connsiteY153" fmla="*/ 366091 h 2392648"/>
              <a:gd name="connsiteX154" fmla="*/ 1377846 w 2219836"/>
              <a:gd name="connsiteY154" fmla="*/ 560316 h 2392648"/>
              <a:gd name="connsiteX155" fmla="*/ 1314530 w 2219836"/>
              <a:gd name="connsiteY155" fmla="*/ 733463 h 2392648"/>
              <a:gd name="connsiteX156" fmla="*/ 1313188 w 2219836"/>
              <a:gd name="connsiteY156" fmla="*/ 735055 h 2392648"/>
              <a:gd name="connsiteX157" fmla="*/ 1214577 w 2219836"/>
              <a:gd name="connsiteY157" fmla="*/ 899017 h 2392648"/>
              <a:gd name="connsiteX158" fmla="*/ 1213954 w 2219836"/>
              <a:gd name="connsiteY158" fmla="*/ 901433 h 2392648"/>
              <a:gd name="connsiteX159" fmla="*/ 1170327 w 2219836"/>
              <a:gd name="connsiteY159" fmla="*/ 927466 h 2392648"/>
              <a:gd name="connsiteX160" fmla="*/ 1144320 w 2219836"/>
              <a:gd name="connsiteY160" fmla="*/ 883844 h 2392648"/>
              <a:gd name="connsiteX161" fmla="*/ 1144902 w 2219836"/>
              <a:gd name="connsiteY161" fmla="*/ 881456 h 2392648"/>
              <a:gd name="connsiteX162" fmla="*/ 1258315 w 2219836"/>
              <a:gd name="connsiteY162" fmla="*/ 688685 h 2392648"/>
              <a:gd name="connsiteX163" fmla="*/ 1259699 w 2219836"/>
              <a:gd name="connsiteY163" fmla="*/ 687093 h 2392648"/>
              <a:gd name="connsiteX164" fmla="*/ 1306004 w 2219836"/>
              <a:gd name="connsiteY164" fmla="*/ 560323 h 2392648"/>
              <a:gd name="connsiteX165" fmla="*/ 1245138 w 2219836"/>
              <a:gd name="connsiteY165" fmla="*/ 418055 h 2392648"/>
              <a:gd name="connsiteX166" fmla="*/ 1100022 w 2219836"/>
              <a:gd name="connsiteY166" fmla="*/ 363855 h 2392648"/>
              <a:gd name="connsiteX167" fmla="*/ 912850 w 2219836"/>
              <a:gd name="connsiteY167" fmla="*/ 552439 h 2392648"/>
              <a:gd name="connsiteX168" fmla="*/ 961314 w 2219836"/>
              <a:gd name="connsiteY168" fmla="*/ 689716 h 2392648"/>
              <a:gd name="connsiteX169" fmla="*/ 1074347 w 2219836"/>
              <a:gd name="connsiteY169" fmla="*/ 917686 h 2392648"/>
              <a:gd name="connsiteX170" fmla="*/ 1039571 w 2219836"/>
              <a:gd name="connsiteY170" fmla="*/ 926698 h 2392648"/>
              <a:gd name="connsiteX171" fmla="*/ 1004761 w 2219836"/>
              <a:gd name="connsiteY171" fmla="*/ 935427 h 2392648"/>
              <a:gd name="connsiteX172" fmla="*/ 1952241 w 2219836"/>
              <a:gd name="connsiteY172" fmla="*/ 2003610 h 2392648"/>
              <a:gd name="connsiteX173" fmla="*/ 1958310 w 2219836"/>
              <a:gd name="connsiteY173" fmla="*/ 1997623 h 2392648"/>
              <a:gd name="connsiteX174" fmla="*/ 1964650 w 2219836"/>
              <a:gd name="connsiteY174" fmla="*/ 1993677 h 2392648"/>
              <a:gd name="connsiteX175" fmla="*/ 1990401 w 2219836"/>
              <a:gd name="connsiteY175" fmla="*/ 1940620 h 2392648"/>
              <a:gd name="connsiteX176" fmla="*/ 2002035 w 2219836"/>
              <a:gd name="connsiteY176" fmla="*/ 1827245 h 2392648"/>
              <a:gd name="connsiteX177" fmla="*/ 1977370 w 2219836"/>
              <a:gd name="connsiteY177" fmla="*/ 1751843 h 2392648"/>
              <a:gd name="connsiteX178" fmla="*/ 1904905 w 2219836"/>
              <a:gd name="connsiteY178" fmla="*/ 1719649 h 2392648"/>
              <a:gd name="connsiteX179" fmla="*/ 1832454 w 2219836"/>
              <a:gd name="connsiteY179" fmla="*/ 1751843 h 2392648"/>
              <a:gd name="connsiteX180" fmla="*/ 1807831 w 2219836"/>
              <a:gd name="connsiteY180" fmla="*/ 1827245 h 2392648"/>
              <a:gd name="connsiteX181" fmla="*/ 1819478 w 2219836"/>
              <a:gd name="connsiteY181" fmla="*/ 1940620 h 2392648"/>
              <a:gd name="connsiteX182" fmla="*/ 1904905 w 2219836"/>
              <a:gd name="connsiteY182" fmla="*/ 2017745 h 2392648"/>
              <a:gd name="connsiteX183" fmla="*/ 1952248 w 2219836"/>
              <a:gd name="connsiteY183" fmla="*/ 2003617 h 2392648"/>
              <a:gd name="connsiteX184" fmla="*/ 362178 w 2219836"/>
              <a:gd name="connsiteY184" fmla="*/ 2003624 h 2392648"/>
              <a:gd name="connsiteX185" fmla="*/ 368254 w 2219836"/>
              <a:gd name="connsiteY185" fmla="*/ 1997623 h 2392648"/>
              <a:gd name="connsiteX186" fmla="*/ 374628 w 2219836"/>
              <a:gd name="connsiteY186" fmla="*/ 1993650 h 2392648"/>
              <a:gd name="connsiteX187" fmla="*/ 400352 w 2219836"/>
              <a:gd name="connsiteY187" fmla="*/ 1940613 h 2392648"/>
              <a:gd name="connsiteX188" fmla="*/ 411985 w 2219836"/>
              <a:gd name="connsiteY188" fmla="*/ 1827238 h 2392648"/>
              <a:gd name="connsiteX189" fmla="*/ 387320 w 2219836"/>
              <a:gd name="connsiteY189" fmla="*/ 1751836 h 2392648"/>
              <a:gd name="connsiteX190" fmla="*/ 314869 w 2219836"/>
              <a:gd name="connsiteY190" fmla="*/ 1719642 h 2392648"/>
              <a:gd name="connsiteX191" fmla="*/ 242404 w 2219836"/>
              <a:gd name="connsiteY191" fmla="*/ 1751836 h 2392648"/>
              <a:gd name="connsiteX192" fmla="*/ 217782 w 2219836"/>
              <a:gd name="connsiteY192" fmla="*/ 1827238 h 2392648"/>
              <a:gd name="connsiteX193" fmla="*/ 229428 w 2219836"/>
              <a:gd name="connsiteY193" fmla="*/ 1940613 h 2392648"/>
              <a:gd name="connsiteX194" fmla="*/ 314869 w 2219836"/>
              <a:gd name="connsiteY194" fmla="*/ 2017738 h 2392648"/>
              <a:gd name="connsiteX195" fmla="*/ 362178 w 2219836"/>
              <a:gd name="connsiteY195" fmla="*/ 2003624 h 2392648"/>
              <a:gd name="connsiteX196" fmla="*/ 1168646 w 2219836"/>
              <a:gd name="connsiteY196" fmla="*/ 1938959 h 2392648"/>
              <a:gd name="connsiteX197" fmla="*/ 1175345 w 2219836"/>
              <a:gd name="connsiteY197" fmla="*/ 1932148 h 2392648"/>
              <a:gd name="connsiteX198" fmla="*/ 1182632 w 2219836"/>
              <a:gd name="connsiteY198" fmla="*/ 1927759 h 2392648"/>
              <a:gd name="connsiteX199" fmla="*/ 1214723 w 2219836"/>
              <a:gd name="connsiteY199" fmla="*/ 1862201 h 2392648"/>
              <a:gd name="connsiteX200" fmla="*/ 1228183 w 2219836"/>
              <a:gd name="connsiteY200" fmla="*/ 1730807 h 2392648"/>
              <a:gd name="connsiteX201" fmla="*/ 1198203 w 2219836"/>
              <a:gd name="connsiteY201" fmla="*/ 1639028 h 2392648"/>
              <a:gd name="connsiteX202" fmla="*/ 1109981 w 2219836"/>
              <a:gd name="connsiteY202" fmla="*/ 1599843 h 2392648"/>
              <a:gd name="connsiteX203" fmla="*/ 1021772 w 2219836"/>
              <a:gd name="connsiteY203" fmla="*/ 1639077 h 2392648"/>
              <a:gd name="connsiteX204" fmla="*/ 991792 w 2219836"/>
              <a:gd name="connsiteY204" fmla="*/ 1730807 h 2392648"/>
              <a:gd name="connsiteX205" fmla="*/ 1005287 w 2219836"/>
              <a:gd name="connsiteY205" fmla="*/ 1862201 h 2392648"/>
              <a:gd name="connsiteX206" fmla="*/ 1109988 w 2219836"/>
              <a:gd name="connsiteY206" fmla="*/ 1956721 h 2392648"/>
              <a:gd name="connsiteX207" fmla="*/ 1168653 w 2219836"/>
              <a:gd name="connsiteY207" fmla="*/ 1938966 h 2392648"/>
              <a:gd name="connsiteX208" fmla="*/ 823908 w 2219836"/>
              <a:gd name="connsiteY208" fmla="*/ 343643 h 2392648"/>
              <a:gd name="connsiteX209" fmla="*/ 798482 w 2219836"/>
              <a:gd name="connsiteY209" fmla="*/ 333115 h 2392648"/>
              <a:gd name="connsiteX210" fmla="*/ 690107 w 2219836"/>
              <a:gd name="connsiteY210" fmla="*/ 224716 h 2392648"/>
              <a:gd name="connsiteX211" fmla="*/ 690107 w 2219836"/>
              <a:gd name="connsiteY211" fmla="*/ 173902 h 2392648"/>
              <a:gd name="connsiteX212" fmla="*/ 740917 w 2219836"/>
              <a:gd name="connsiteY212" fmla="*/ 173902 h 2392648"/>
              <a:gd name="connsiteX213" fmla="*/ 849299 w 2219836"/>
              <a:gd name="connsiteY213" fmla="*/ 282307 h 2392648"/>
              <a:gd name="connsiteX214" fmla="*/ 849299 w 2219836"/>
              <a:gd name="connsiteY214" fmla="*/ 333108 h 2392648"/>
              <a:gd name="connsiteX215" fmla="*/ 823900 w 2219836"/>
              <a:gd name="connsiteY215" fmla="*/ 343636 h 2392648"/>
              <a:gd name="connsiteX216" fmla="*/ 1395895 w 2219836"/>
              <a:gd name="connsiteY216" fmla="*/ 343643 h 2392648"/>
              <a:gd name="connsiteX217" fmla="*/ 1370469 w 2219836"/>
              <a:gd name="connsiteY217" fmla="*/ 333115 h 2392648"/>
              <a:gd name="connsiteX218" fmla="*/ 1370469 w 2219836"/>
              <a:gd name="connsiteY218" fmla="*/ 282314 h 2392648"/>
              <a:gd name="connsiteX219" fmla="*/ 1478851 w 2219836"/>
              <a:gd name="connsiteY219" fmla="*/ 173909 h 2392648"/>
              <a:gd name="connsiteX220" fmla="*/ 1529661 w 2219836"/>
              <a:gd name="connsiteY220" fmla="*/ 173909 h 2392648"/>
              <a:gd name="connsiteX221" fmla="*/ 1529661 w 2219836"/>
              <a:gd name="connsiteY221" fmla="*/ 224723 h 2392648"/>
              <a:gd name="connsiteX222" fmla="*/ 1421279 w 2219836"/>
              <a:gd name="connsiteY222" fmla="*/ 333122 h 2392648"/>
              <a:gd name="connsiteX223" fmla="*/ 1395895 w 2219836"/>
              <a:gd name="connsiteY223" fmla="*/ 343650 h 239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2219836" h="2392648">
                <a:moveTo>
                  <a:pt x="1109877" y="225152"/>
                </a:moveTo>
                <a:cubicBezTo>
                  <a:pt x="1090049" y="225152"/>
                  <a:pt x="1073967" y="209065"/>
                  <a:pt x="1073967" y="189227"/>
                </a:cubicBezTo>
                <a:lnTo>
                  <a:pt x="1073967" y="35925"/>
                </a:lnTo>
                <a:cubicBezTo>
                  <a:pt x="1073967" y="16080"/>
                  <a:pt x="1090049" y="0"/>
                  <a:pt x="1109877" y="0"/>
                </a:cubicBezTo>
                <a:cubicBezTo>
                  <a:pt x="1129759" y="0"/>
                  <a:pt x="1145795" y="16087"/>
                  <a:pt x="1145795" y="35925"/>
                </a:cubicBezTo>
                <a:lnTo>
                  <a:pt x="1145795" y="189227"/>
                </a:lnTo>
                <a:cubicBezTo>
                  <a:pt x="1145795" y="209065"/>
                  <a:pt x="1129759" y="225152"/>
                  <a:pt x="1109877" y="225152"/>
                </a:cubicBezTo>
                <a:close/>
                <a:moveTo>
                  <a:pt x="1867312" y="1652014"/>
                </a:moveTo>
                <a:lnTo>
                  <a:pt x="1867312" y="1485726"/>
                </a:lnTo>
                <a:cubicBezTo>
                  <a:pt x="1867312" y="1417939"/>
                  <a:pt x="1812177" y="1362792"/>
                  <a:pt x="1744419" y="1362792"/>
                </a:cubicBezTo>
                <a:lnTo>
                  <a:pt x="1144133" y="1362792"/>
                </a:lnTo>
                <a:lnTo>
                  <a:pt x="1144133" y="1531079"/>
                </a:lnTo>
                <a:cubicBezTo>
                  <a:pt x="1185227" y="1538590"/>
                  <a:pt x="1223172" y="1559487"/>
                  <a:pt x="1251547" y="1590927"/>
                </a:cubicBezTo>
                <a:cubicBezTo>
                  <a:pt x="1287616" y="1630874"/>
                  <a:pt x="1305146" y="1684575"/>
                  <a:pt x="1299631" y="1738179"/>
                </a:cubicBezTo>
                <a:lnTo>
                  <a:pt x="1286170" y="1869538"/>
                </a:lnTo>
                <a:cubicBezTo>
                  <a:pt x="1282433" y="1905816"/>
                  <a:pt x="1268066" y="1938523"/>
                  <a:pt x="1246343" y="1964702"/>
                </a:cubicBezTo>
                <a:cubicBezTo>
                  <a:pt x="1275512" y="2000281"/>
                  <a:pt x="1308855" y="2029803"/>
                  <a:pt x="1345659" y="2052473"/>
                </a:cubicBezTo>
                <a:cubicBezTo>
                  <a:pt x="1421853" y="2099473"/>
                  <a:pt x="1469169" y="2184303"/>
                  <a:pt x="1469169" y="2273846"/>
                </a:cubicBezTo>
                <a:lnTo>
                  <a:pt x="1469169" y="2356716"/>
                </a:lnTo>
                <a:cubicBezTo>
                  <a:pt x="1469169" y="2376548"/>
                  <a:pt x="1453120" y="2392641"/>
                  <a:pt x="1433251" y="2392641"/>
                </a:cubicBezTo>
                <a:cubicBezTo>
                  <a:pt x="1413424" y="2392641"/>
                  <a:pt x="1397334" y="2376541"/>
                  <a:pt x="1397334" y="2356716"/>
                </a:cubicBezTo>
                <a:lnTo>
                  <a:pt x="1397334" y="2273846"/>
                </a:lnTo>
                <a:cubicBezTo>
                  <a:pt x="1397334" y="2209028"/>
                  <a:pt x="1363099" y="2147616"/>
                  <a:pt x="1307970" y="2113657"/>
                </a:cubicBezTo>
                <a:cubicBezTo>
                  <a:pt x="1264108" y="2086605"/>
                  <a:pt x="1224543" y="2051601"/>
                  <a:pt x="1190196" y="2009529"/>
                </a:cubicBezTo>
                <a:cubicBezTo>
                  <a:pt x="1166072" y="2021739"/>
                  <a:pt x="1138804" y="2028585"/>
                  <a:pt x="1109988" y="2028585"/>
                </a:cubicBezTo>
                <a:cubicBezTo>
                  <a:pt x="1084873" y="2028585"/>
                  <a:pt x="1060928" y="2023380"/>
                  <a:pt x="1039219" y="2013952"/>
                </a:cubicBezTo>
                <a:lnTo>
                  <a:pt x="1037295" y="2016077"/>
                </a:lnTo>
                <a:cubicBezTo>
                  <a:pt x="1003038" y="2053968"/>
                  <a:pt x="962435" y="2086591"/>
                  <a:pt x="916594" y="2113082"/>
                </a:cubicBezTo>
                <a:cubicBezTo>
                  <a:pt x="858656" y="2146571"/>
                  <a:pt x="822641" y="2209035"/>
                  <a:pt x="822641" y="2276047"/>
                </a:cubicBezTo>
                <a:lnTo>
                  <a:pt x="822641" y="2356723"/>
                </a:lnTo>
                <a:cubicBezTo>
                  <a:pt x="822641" y="2376555"/>
                  <a:pt x="806544" y="2392648"/>
                  <a:pt x="786723" y="2392648"/>
                </a:cubicBezTo>
                <a:cubicBezTo>
                  <a:pt x="766897" y="2392648"/>
                  <a:pt x="750806" y="2376548"/>
                  <a:pt x="750806" y="2356723"/>
                </a:cubicBezTo>
                <a:lnTo>
                  <a:pt x="750806" y="2276047"/>
                </a:lnTo>
                <a:cubicBezTo>
                  <a:pt x="750806" y="2183444"/>
                  <a:pt x="800564" y="2097182"/>
                  <a:pt x="880684" y="2050860"/>
                </a:cubicBezTo>
                <a:cubicBezTo>
                  <a:pt x="918275" y="2029153"/>
                  <a:pt x="951702" y="2002676"/>
                  <a:pt x="980138" y="1972101"/>
                </a:cubicBezTo>
                <a:cubicBezTo>
                  <a:pt x="954802" y="1944801"/>
                  <a:pt x="937930" y="1909319"/>
                  <a:pt x="933854" y="1869545"/>
                </a:cubicBezTo>
                <a:lnTo>
                  <a:pt x="920345" y="1738186"/>
                </a:lnTo>
                <a:cubicBezTo>
                  <a:pt x="914836" y="1684589"/>
                  <a:pt x="932359" y="1630888"/>
                  <a:pt x="968477" y="1590934"/>
                </a:cubicBezTo>
                <a:cubicBezTo>
                  <a:pt x="996000" y="1560408"/>
                  <a:pt x="1032589" y="1539815"/>
                  <a:pt x="1072312" y="1531772"/>
                </a:cubicBezTo>
                <a:lnTo>
                  <a:pt x="1072312" y="1362805"/>
                </a:lnTo>
                <a:lnTo>
                  <a:pt x="472020" y="1362805"/>
                </a:lnTo>
                <a:cubicBezTo>
                  <a:pt x="404254" y="1362805"/>
                  <a:pt x="349133" y="1417953"/>
                  <a:pt x="349133" y="1485740"/>
                </a:cubicBezTo>
                <a:lnTo>
                  <a:pt x="349133" y="1651301"/>
                </a:lnTo>
                <a:cubicBezTo>
                  <a:pt x="384157" y="1658541"/>
                  <a:pt x="416373" y="1676760"/>
                  <a:pt x="440698" y="1703701"/>
                </a:cubicBezTo>
                <a:cubicBezTo>
                  <a:pt x="472795" y="1739245"/>
                  <a:pt x="488360" y="1786952"/>
                  <a:pt x="483474" y="1834616"/>
                </a:cubicBezTo>
                <a:lnTo>
                  <a:pt x="471840" y="1947950"/>
                </a:lnTo>
                <a:cubicBezTo>
                  <a:pt x="468671" y="1978823"/>
                  <a:pt x="456850" y="2006774"/>
                  <a:pt x="438927" y="2029547"/>
                </a:cubicBezTo>
                <a:cubicBezTo>
                  <a:pt x="463134" y="2058460"/>
                  <a:pt x="490650" y="2082501"/>
                  <a:pt x="520824" y="2101149"/>
                </a:cubicBezTo>
                <a:cubicBezTo>
                  <a:pt x="588064" y="2142577"/>
                  <a:pt x="629787" y="2217355"/>
                  <a:pt x="629787" y="2296356"/>
                </a:cubicBezTo>
                <a:lnTo>
                  <a:pt x="629787" y="2356716"/>
                </a:lnTo>
                <a:cubicBezTo>
                  <a:pt x="629787" y="2376548"/>
                  <a:pt x="613690" y="2392641"/>
                  <a:pt x="593870" y="2392641"/>
                </a:cubicBezTo>
                <a:cubicBezTo>
                  <a:pt x="574042" y="2392641"/>
                  <a:pt x="557952" y="2376541"/>
                  <a:pt x="557952" y="2356716"/>
                </a:cubicBezTo>
                <a:lnTo>
                  <a:pt x="557952" y="2296356"/>
                </a:lnTo>
                <a:cubicBezTo>
                  <a:pt x="557952" y="2242136"/>
                  <a:pt x="529308" y="2190719"/>
                  <a:pt x="483141" y="2162270"/>
                </a:cubicBezTo>
                <a:cubicBezTo>
                  <a:pt x="445895" y="2139337"/>
                  <a:pt x="412200" y="2109794"/>
                  <a:pt x="382760" y="2074395"/>
                </a:cubicBezTo>
                <a:cubicBezTo>
                  <a:pt x="362171" y="2084169"/>
                  <a:pt x="339139" y="2089603"/>
                  <a:pt x="314897" y="2089603"/>
                </a:cubicBezTo>
                <a:cubicBezTo>
                  <a:pt x="293789" y="2089603"/>
                  <a:pt x="273610" y="2085477"/>
                  <a:pt x="255153" y="2077953"/>
                </a:cubicBezTo>
                <a:cubicBezTo>
                  <a:pt x="225359" y="2110736"/>
                  <a:pt x="190155" y="2138977"/>
                  <a:pt x="150472" y="2161889"/>
                </a:cubicBezTo>
                <a:cubicBezTo>
                  <a:pt x="101960" y="2189916"/>
                  <a:pt x="71828" y="2242171"/>
                  <a:pt x="71828" y="2298218"/>
                </a:cubicBezTo>
                <a:lnTo>
                  <a:pt x="71828" y="2356716"/>
                </a:lnTo>
                <a:cubicBezTo>
                  <a:pt x="71828" y="2376548"/>
                  <a:pt x="55745" y="2392641"/>
                  <a:pt x="35910" y="2392641"/>
                </a:cubicBezTo>
                <a:cubicBezTo>
                  <a:pt x="16083" y="2392641"/>
                  <a:pt x="0" y="2376541"/>
                  <a:pt x="0" y="2356716"/>
                </a:cubicBezTo>
                <a:lnTo>
                  <a:pt x="0" y="2298218"/>
                </a:lnTo>
                <a:cubicBezTo>
                  <a:pt x="0" y="2216594"/>
                  <a:pt x="43918" y="2140521"/>
                  <a:pt x="114555" y="2099660"/>
                </a:cubicBezTo>
                <a:cubicBezTo>
                  <a:pt x="145220" y="2081940"/>
                  <a:pt x="172618" y="2060523"/>
                  <a:pt x="196155" y="2035881"/>
                </a:cubicBezTo>
                <a:cubicBezTo>
                  <a:pt x="175296" y="2012048"/>
                  <a:pt x="161462" y="1981744"/>
                  <a:pt x="158002" y="1947950"/>
                </a:cubicBezTo>
                <a:lnTo>
                  <a:pt x="146320" y="1834616"/>
                </a:lnTo>
                <a:cubicBezTo>
                  <a:pt x="141420" y="1786945"/>
                  <a:pt x="157040" y="1739245"/>
                  <a:pt x="189124" y="1703701"/>
                </a:cubicBezTo>
                <a:cubicBezTo>
                  <a:pt x="212626" y="1677625"/>
                  <a:pt x="243588" y="1659718"/>
                  <a:pt x="277305" y="1652028"/>
                </a:cubicBezTo>
                <a:lnTo>
                  <a:pt x="277305" y="1485740"/>
                </a:lnTo>
                <a:cubicBezTo>
                  <a:pt x="277305" y="1378325"/>
                  <a:pt x="364662" y="1290948"/>
                  <a:pt x="472034" y="1290948"/>
                </a:cubicBezTo>
                <a:lnTo>
                  <a:pt x="1072326" y="1290948"/>
                </a:lnTo>
                <a:lnTo>
                  <a:pt x="1072326" y="1170491"/>
                </a:lnTo>
                <a:lnTo>
                  <a:pt x="1058956" y="1174347"/>
                </a:lnTo>
                <a:cubicBezTo>
                  <a:pt x="1055655" y="1175302"/>
                  <a:pt x="1052298" y="1175766"/>
                  <a:pt x="1048997" y="1175766"/>
                </a:cubicBezTo>
                <a:cubicBezTo>
                  <a:pt x="1033391" y="1175766"/>
                  <a:pt x="1019059" y="1165514"/>
                  <a:pt x="1014512" y="1149787"/>
                </a:cubicBezTo>
                <a:cubicBezTo>
                  <a:pt x="1009010" y="1130717"/>
                  <a:pt x="1020021" y="1110810"/>
                  <a:pt x="1039087" y="1105307"/>
                </a:cubicBezTo>
                <a:lnTo>
                  <a:pt x="1157144" y="1071236"/>
                </a:lnTo>
                <a:cubicBezTo>
                  <a:pt x="1176210" y="1065747"/>
                  <a:pt x="1196127" y="1076726"/>
                  <a:pt x="1201580" y="1095796"/>
                </a:cubicBezTo>
                <a:cubicBezTo>
                  <a:pt x="1207089" y="1114866"/>
                  <a:pt x="1196127" y="1134774"/>
                  <a:pt x="1177061" y="1140277"/>
                </a:cubicBezTo>
                <a:lnTo>
                  <a:pt x="1144168" y="1149767"/>
                </a:lnTo>
                <a:lnTo>
                  <a:pt x="1144168" y="1290948"/>
                </a:lnTo>
                <a:lnTo>
                  <a:pt x="1744453" y="1290948"/>
                </a:lnTo>
                <a:cubicBezTo>
                  <a:pt x="1851832" y="1290948"/>
                  <a:pt x="1939182" y="1378325"/>
                  <a:pt x="1939182" y="1485740"/>
                </a:cubicBezTo>
                <a:lnTo>
                  <a:pt x="1939182" y="1651301"/>
                </a:lnTo>
                <a:cubicBezTo>
                  <a:pt x="1974214" y="1658541"/>
                  <a:pt x="2006436" y="1676760"/>
                  <a:pt x="2030755" y="1703701"/>
                </a:cubicBezTo>
                <a:cubicBezTo>
                  <a:pt x="2062852" y="1739245"/>
                  <a:pt x="2078402" y="1786952"/>
                  <a:pt x="2073523" y="1834616"/>
                </a:cubicBezTo>
                <a:lnTo>
                  <a:pt x="2061876" y="1947950"/>
                </a:lnTo>
                <a:cubicBezTo>
                  <a:pt x="2058713" y="1978823"/>
                  <a:pt x="2046893" y="2006781"/>
                  <a:pt x="2028976" y="2029547"/>
                </a:cubicBezTo>
                <a:cubicBezTo>
                  <a:pt x="2053177" y="2058433"/>
                  <a:pt x="2080651" y="2082501"/>
                  <a:pt x="2110873" y="2101149"/>
                </a:cubicBezTo>
                <a:cubicBezTo>
                  <a:pt x="2178113" y="2142577"/>
                  <a:pt x="2219837" y="2217355"/>
                  <a:pt x="2219837" y="2296356"/>
                </a:cubicBezTo>
                <a:lnTo>
                  <a:pt x="2219837" y="2356716"/>
                </a:lnTo>
                <a:cubicBezTo>
                  <a:pt x="2219837" y="2376548"/>
                  <a:pt x="2203788" y="2392641"/>
                  <a:pt x="2183919" y="2392641"/>
                </a:cubicBezTo>
                <a:cubicBezTo>
                  <a:pt x="2164092" y="2392641"/>
                  <a:pt x="2148002" y="2376541"/>
                  <a:pt x="2148002" y="2356716"/>
                </a:cubicBezTo>
                <a:lnTo>
                  <a:pt x="2148002" y="2296356"/>
                </a:lnTo>
                <a:cubicBezTo>
                  <a:pt x="2148002" y="2242136"/>
                  <a:pt x="2119358" y="2190719"/>
                  <a:pt x="2073191" y="2162270"/>
                </a:cubicBezTo>
                <a:cubicBezTo>
                  <a:pt x="2035945" y="2139337"/>
                  <a:pt x="2002249" y="2109794"/>
                  <a:pt x="1972816" y="2074395"/>
                </a:cubicBezTo>
                <a:cubicBezTo>
                  <a:pt x="1952220" y="2084169"/>
                  <a:pt x="1929189" y="2089610"/>
                  <a:pt x="1904939" y="2089610"/>
                </a:cubicBezTo>
                <a:cubicBezTo>
                  <a:pt x="1883832" y="2089610"/>
                  <a:pt x="1863652" y="2085484"/>
                  <a:pt x="1845202" y="2077960"/>
                </a:cubicBezTo>
                <a:cubicBezTo>
                  <a:pt x="1815423" y="2110749"/>
                  <a:pt x="1780211" y="2138984"/>
                  <a:pt x="1740536" y="2161896"/>
                </a:cubicBezTo>
                <a:cubicBezTo>
                  <a:pt x="1692024" y="2189923"/>
                  <a:pt x="1661892" y="2242178"/>
                  <a:pt x="1661892" y="2298225"/>
                </a:cubicBezTo>
                <a:lnTo>
                  <a:pt x="1661892" y="2356723"/>
                </a:lnTo>
                <a:cubicBezTo>
                  <a:pt x="1661892" y="2376555"/>
                  <a:pt x="1645856" y="2392648"/>
                  <a:pt x="1625981" y="2392648"/>
                </a:cubicBezTo>
                <a:cubicBezTo>
                  <a:pt x="1606146" y="2392648"/>
                  <a:pt x="1590064" y="2376548"/>
                  <a:pt x="1590064" y="2356723"/>
                </a:cubicBezTo>
                <a:lnTo>
                  <a:pt x="1590064" y="2298225"/>
                </a:lnTo>
                <a:cubicBezTo>
                  <a:pt x="1590064" y="2216601"/>
                  <a:pt x="1633981" y="2140528"/>
                  <a:pt x="1704618" y="2099667"/>
                </a:cubicBezTo>
                <a:cubicBezTo>
                  <a:pt x="1735283" y="2081947"/>
                  <a:pt x="1762682" y="2060530"/>
                  <a:pt x="1786211" y="2035888"/>
                </a:cubicBezTo>
                <a:cubicBezTo>
                  <a:pt x="1765353" y="2012055"/>
                  <a:pt x="1751526" y="1981751"/>
                  <a:pt x="1748059" y="1947957"/>
                </a:cubicBezTo>
                <a:lnTo>
                  <a:pt x="1736425" y="1834623"/>
                </a:lnTo>
                <a:cubicBezTo>
                  <a:pt x="1731484" y="1786952"/>
                  <a:pt x="1747104" y="1739252"/>
                  <a:pt x="1779187" y="1703707"/>
                </a:cubicBezTo>
                <a:cubicBezTo>
                  <a:pt x="1802689" y="1677625"/>
                  <a:pt x="1833651" y="1659725"/>
                  <a:pt x="1867361" y="1652035"/>
                </a:cubicBezTo>
                <a:close/>
                <a:moveTo>
                  <a:pt x="1504284" y="1024146"/>
                </a:moveTo>
                <a:cubicBezTo>
                  <a:pt x="1495086" y="1024146"/>
                  <a:pt x="1485889" y="1020643"/>
                  <a:pt x="1478851" y="1013631"/>
                </a:cubicBezTo>
                <a:lnTo>
                  <a:pt x="1370469" y="905226"/>
                </a:lnTo>
                <a:cubicBezTo>
                  <a:pt x="1356489" y="891209"/>
                  <a:pt x="1356489" y="868456"/>
                  <a:pt x="1370469" y="854425"/>
                </a:cubicBezTo>
                <a:cubicBezTo>
                  <a:pt x="1384503" y="840394"/>
                  <a:pt x="1407245" y="840394"/>
                  <a:pt x="1421279" y="854425"/>
                </a:cubicBezTo>
                <a:lnTo>
                  <a:pt x="1529661" y="962824"/>
                </a:lnTo>
                <a:cubicBezTo>
                  <a:pt x="1543689" y="976855"/>
                  <a:pt x="1543689" y="999607"/>
                  <a:pt x="1529661" y="1013638"/>
                </a:cubicBezTo>
                <a:cubicBezTo>
                  <a:pt x="1522671" y="1020650"/>
                  <a:pt x="1513474" y="1024153"/>
                  <a:pt x="1504277" y="1024153"/>
                </a:cubicBezTo>
                <a:close/>
                <a:moveTo>
                  <a:pt x="715532" y="1024146"/>
                </a:moveTo>
                <a:cubicBezTo>
                  <a:pt x="706335" y="1024146"/>
                  <a:pt x="697137" y="1020643"/>
                  <a:pt x="690107" y="1013631"/>
                </a:cubicBezTo>
                <a:cubicBezTo>
                  <a:pt x="676113" y="999601"/>
                  <a:pt x="676113" y="976848"/>
                  <a:pt x="690107" y="962817"/>
                </a:cubicBezTo>
                <a:lnTo>
                  <a:pt x="798482" y="854418"/>
                </a:lnTo>
                <a:cubicBezTo>
                  <a:pt x="812517" y="840387"/>
                  <a:pt x="835271" y="840387"/>
                  <a:pt x="849305" y="854418"/>
                </a:cubicBezTo>
                <a:cubicBezTo>
                  <a:pt x="863334" y="868449"/>
                  <a:pt x="863334" y="891202"/>
                  <a:pt x="849305" y="905219"/>
                </a:cubicBezTo>
                <a:lnTo>
                  <a:pt x="740924" y="1013625"/>
                </a:lnTo>
                <a:cubicBezTo>
                  <a:pt x="733934" y="1020637"/>
                  <a:pt x="724736" y="1024139"/>
                  <a:pt x="715540" y="1024139"/>
                </a:cubicBezTo>
                <a:close/>
                <a:moveTo>
                  <a:pt x="1667642" y="629688"/>
                </a:moveTo>
                <a:lnTo>
                  <a:pt x="1514339" y="629688"/>
                </a:lnTo>
                <a:cubicBezTo>
                  <a:pt x="1494512" y="629688"/>
                  <a:pt x="1478422" y="613602"/>
                  <a:pt x="1478422" y="593763"/>
                </a:cubicBezTo>
                <a:cubicBezTo>
                  <a:pt x="1478422" y="573925"/>
                  <a:pt x="1494519" y="557838"/>
                  <a:pt x="1514339" y="557838"/>
                </a:cubicBezTo>
                <a:lnTo>
                  <a:pt x="1667642" y="557838"/>
                </a:lnTo>
                <a:cubicBezTo>
                  <a:pt x="1687470" y="557838"/>
                  <a:pt x="1703560" y="573925"/>
                  <a:pt x="1703560" y="593763"/>
                </a:cubicBezTo>
                <a:cubicBezTo>
                  <a:pt x="1703560" y="613609"/>
                  <a:pt x="1687462" y="629688"/>
                  <a:pt x="1667642" y="629688"/>
                </a:cubicBezTo>
                <a:close/>
                <a:moveTo>
                  <a:pt x="705428" y="629688"/>
                </a:moveTo>
                <a:lnTo>
                  <a:pt x="552167" y="629688"/>
                </a:lnTo>
                <a:cubicBezTo>
                  <a:pt x="532339" y="629688"/>
                  <a:pt x="516249" y="613602"/>
                  <a:pt x="516249" y="593763"/>
                </a:cubicBezTo>
                <a:cubicBezTo>
                  <a:pt x="516249" y="573925"/>
                  <a:pt x="532346" y="557838"/>
                  <a:pt x="552167" y="557838"/>
                </a:cubicBezTo>
                <a:lnTo>
                  <a:pt x="705428" y="557838"/>
                </a:lnTo>
                <a:cubicBezTo>
                  <a:pt x="725255" y="557838"/>
                  <a:pt x="741345" y="573925"/>
                  <a:pt x="741345" y="593763"/>
                </a:cubicBezTo>
                <a:cubicBezTo>
                  <a:pt x="741345" y="613609"/>
                  <a:pt x="725249" y="629688"/>
                  <a:pt x="705428" y="629688"/>
                </a:cubicBezTo>
                <a:close/>
                <a:moveTo>
                  <a:pt x="1050305" y="1069194"/>
                </a:moveTo>
                <a:cubicBezTo>
                  <a:pt x="1034693" y="1069194"/>
                  <a:pt x="1020367" y="1058957"/>
                  <a:pt x="1015820" y="1043216"/>
                </a:cubicBezTo>
                <a:cubicBezTo>
                  <a:pt x="1010318" y="1024146"/>
                  <a:pt x="1021329" y="1004238"/>
                  <a:pt x="1040395" y="998735"/>
                </a:cubicBezTo>
                <a:lnTo>
                  <a:pt x="1158452" y="964665"/>
                </a:lnTo>
                <a:cubicBezTo>
                  <a:pt x="1177518" y="959176"/>
                  <a:pt x="1197435" y="970168"/>
                  <a:pt x="1202902" y="989231"/>
                </a:cubicBezTo>
                <a:cubicBezTo>
                  <a:pt x="1208404" y="1008288"/>
                  <a:pt x="1197435" y="1028209"/>
                  <a:pt x="1178376" y="1033712"/>
                </a:cubicBezTo>
                <a:lnTo>
                  <a:pt x="1060278" y="1067769"/>
                </a:lnTo>
                <a:cubicBezTo>
                  <a:pt x="1056976" y="1068724"/>
                  <a:pt x="1053620" y="1069188"/>
                  <a:pt x="1050319" y="1069188"/>
                </a:cubicBezTo>
                <a:close/>
                <a:moveTo>
                  <a:pt x="1004761" y="935420"/>
                </a:moveTo>
                <a:cubicBezTo>
                  <a:pt x="984885" y="856592"/>
                  <a:pt x="950310" y="786209"/>
                  <a:pt x="907251" y="737042"/>
                </a:cubicBezTo>
                <a:cubicBezTo>
                  <a:pt x="861894" y="685210"/>
                  <a:pt x="838441" y="618675"/>
                  <a:pt x="841119" y="549649"/>
                </a:cubicBezTo>
                <a:cubicBezTo>
                  <a:pt x="846482" y="411576"/>
                  <a:pt x="958740" y="298429"/>
                  <a:pt x="1096721" y="292074"/>
                </a:cubicBezTo>
                <a:cubicBezTo>
                  <a:pt x="1170819" y="288689"/>
                  <a:pt x="1241214" y="314931"/>
                  <a:pt x="1294751" y="366091"/>
                </a:cubicBezTo>
                <a:cubicBezTo>
                  <a:pt x="1348351" y="417259"/>
                  <a:pt x="1377846" y="486244"/>
                  <a:pt x="1377846" y="560316"/>
                </a:cubicBezTo>
                <a:cubicBezTo>
                  <a:pt x="1377846" y="623645"/>
                  <a:pt x="1355389" y="685134"/>
                  <a:pt x="1314530" y="733463"/>
                </a:cubicBezTo>
                <a:lnTo>
                  <a:pt x="1313188" y="735055"/>
                </a:lnTo>
                <a:cubicBezTo>
                  <a:pt x="1264003" y="793276"/>
                  <a:pt x="1231526" y="831756"/>
                  <a:pt x="1214577" y="899017"/>
                </a:cubicBezTo>
                <a:lnTo>
                  <a:pt x="1213954" y="901433"/>
                </a:lnTo>
                <a:cubicBezTo>
                  <a:pt x="1209124" y="920676"/>
                  <a:pt x="1189574" y="932326"/>
                  <a:pt x="1170327" y="927466"/>
                </a:cubicBezTo>
                <a:cubicBezTo>
                  <a:pt x="1151123" y="922600"/>
                  <a:pt x="1139434" y="903080"/>
                  <a:pt x="1144320" y="883844"/>
                </a:cubicBezTo>
                <a:lnTo>
                  <a:pt x="1144902" y="881456"/>
                </a:lnTo>
                <a:cubicBezTo>
                  <a:pt x="1165919" y="798087"/>
                  <a:pt x="1206681" y="749806"/>
                  <a:pt x="1258315" y="688685"/>
                </a:cubicBezTo>
                <a:lnTo>
                  <a:pt x="1259699" y="687093"/>
                </a:lnTo>
                <a:cubicBezTo>
                  <a:pt x="1289533" y="651721"/>
                  <a:pt x="1306004" y="606693"/>
                  <a:pt x="1306004" y="560323"/>
                </a:cubicBezTo>
                <a:cubicBezTo>
                  <a:pt x="1306004" y="506068"/>
                  <a:pt x="1284412" y="455544"/>
                  <a:pt x="1245138" y="418055"/>
                </a:cubicBezTo>
                <a:cubicBezTo>
                  <a:pt x="1205912" y="380600"/>
                  <a:pt x="1154382" y="361364"/>
                  <a:pt x="1100022" y="363855"/>
                </a:cubicBezTo>
                <a:cubicBezTo>
                  <a:pt x="999010" y="368514"/>
                  <a:pt x="916780" y="451350"/>
                  <a:pt x="912850" y="552439"/>
                </a:cubicBezTo>
                <a:cubicBezTo>
                  <a:pt x="910884" y="603018"/>
                  <a:pt x="928137" y="651776"/>
                  <a:pt x="961314" y="689716"/>
                </a:cubicBezTo>
                <a:cubicBezTo>
                  <a:pt x="1011702" y="747279"/>
                  <a:pt x="1051834" y="828239"/>
                  <a:pt x="1074347" y="917686"/>
                </a:cubicBezTo>
                <a:lnTo>
                  <a:pt x="1039571" y="926698"/>
                </a:lnTo>
                <a:lnTo>
                  <a:pt x="1004761" y="935427"/>
                </a:lnTo>
                <a:close/>
                <a:moveTo>
                  <a:pt x="1952241" y="2003610"/>
                </a:moveTo>
                <a:cubicBezTo>
                  <a:pt x="1953985" y="2001430"/>
                  <a:pt x="1956006" y="1999409"/>
                  <a:pt x="1958310" y="1997623"/>
                </a:cubicBezTo>
                <a:cubicBezTo>
                  <a:pt x="1960318" y="1996058"/>
                  <a:pt x="1962442" y="1994750"/>
                  <a:pt x="1964650" y="1993677"/>
                </a:cubicBezTo>
                <a:cubicBezTo>
                  <a:pt x="1978754" y="1980055"/>
                  <a:pt x="1988228" y="1961566"/>
                  <a:pt x="1990401" y="1940620"/>
                </a:cubicBezTo>
                <a:lnTo>
                  <a:pt x="2002035" y="1827245"/>
                </a:lnTo>
                <a:cubicBezTo>
                  <a:pt x="2004913" y="1799404"/>
                  <a:pt x="1996145" y="1772630"/>
                  <a:pt x="1977370" y="1751843"/>
                </a:cubicBezTo>
                <a:cubicBezTo>
                  <a:pt x="1958650" y="1731098"/>
                  <a:pt x="1932926" y="1719649"/>
                  <a:pt x="1904905" y="1719649"/>
                </a:cubicBezTo>
                <a:cubicBezTo>
                  <a:pt x="1876946" y="1719649"/>
                  <a:pt x="1851222" y="1731098"/>
                  <a:pt x="1832454" y="1751843"/>
                </a:cubicBezTo>
                <a:cubicBezTo>
                  <a:pt x="1813727" y="1772630"/>
                  <a:pt x="1804966" y="1799411"/>
                  <a:pt x="1807831" y="1827245"/>
                </a:cubicBezTo>
                <a:lnTo>
                  <a:pt x="1819478" y="1940620"/>
                </a:lnTo>
                <a:cubicBezTo>
                  <a:pt x="1823969" y="1984589"/>
                  <a:pt x="1860711" y="2017745"/>
                  <a:pt x="1904905" y="2017745"/>
                </a:cubicBezTo>
                <a:cubicBezTo>
                  <a:pt x="1922358" y="2017745"/>
                  <a:pt x="1938642" y="2012574"/>
                  <a:pt x="1952248" y="2003617"/>
                </a:cubicBezTo>
                <a:close/>
                <a:moveTo>
                  <a:pt x="362178" y="2003624"/>
                </a:moveTo>
                <a:cubicBezTo>
                  <a:pt x="363922" y="2001437"/>
                  <a:pt x="365950" y="1999416"/>
                  <a:pt x="368254" y="1997623"/>
                </a:cubicBezTo>
                <a:cubicBezTo>
                  <a:pt x="370275" y="1996052"/>
                  <a:pt x="372413" y="1994729"/>
                  <a:pt x="374628" y="1993650"/>
                </a:cubicBezTo>
                <a:cubicBezTo>
                  <a:pt x="388718" y="1980027"/>
                  <a:pt x="398185" y="1961552"/>
                  <a:pt x="400352" y="1940613"/>
                </a:cubicBezTo>
                <a:lnTo>
                  <a:pt x="411985" y="1827238"/>
                </a:lnTo>
                <a:cubicBezTo>
                  <a:pt x="414864" y="1799397"/>
                  <a:pt x="406095" y="1772623"/>
                  <a:pt x="387320" y="1751836"/>
                </a:cubicBezTo>
                <a:cubicBezTo>
                  <a:pt x="368600" y="1731091"/>
                  <a:pt x="342884" y="1719642"/>
                  <a:pt x="314869" y="1719642"/>
                </a:cubicBezTo>
                <a:cubicBezTo>
                  <a:pt x="286896" y="1719642"/>
                  <a:pt x="261180" y="1731091"/>
                  <a:pt x="242404" y="1751836"/>
                </a:cubicBezTo>
                <a:cubicBezTo>
                  <a:pt x="223678" y="1772623"/>
                  <a:pt x="214910" y="1799404"/>
                  <a:pt x="217782" y="1827238"/>
                </a:cubicBezTo>
                <a:lnTo>
                  <a:pt x="229428" y="1940613"/>
                </a:lnTo>
                <a:cubicBezTo>
                  <a:pt x="233920" y="1984582"/>
                  <a:pt x="270661" y="2017738"/>
                  <a:pt x="314869" y="2017738"/>
                </a:cubicBezTo>
                <a:cubicBezTo>
                  <a:pt x="332309" y="2017738"/>
                  <a:pt x="348586" y="2012574"/>
                  <a:pt x="362178" y="2003624"/>
                </a:cubicBezTo>
                <a:close/>
                <a:moveTo>
                  <a:pt x="1168646" y="1938959"/>
                </a:moveTo>
                <a:cubicBezTo>
                  <a:pt x="1170521" y="1936453"/>
                  <a:pt x="1172757" y="1934155"/>
                  <a:pt x="1175345" y="1932148"/>
                </a:cubicBezTo>
                <a:cubicBezTo>
                  <a:pt x="1177642" y="1930362"/>
                  <a:pt x="1180092" y="1928901"/>
                  <a:pt x="1182632" y="1927759"/>
                </a:cubicBezTo>
                <a:cubicBezTo>
                  <a:pt x="1200217" y="1911015"/>
                  <a:pt x="1212044" y="1888151"/>
                  <a:pt x="1214723" y="1862201"/>
                </a:cubicBezTo>
                <a:lnTo>
                  <a:pt x="1228183" y="1730807"/>
                </a:lnTo>
                <a:cubicBezTo>
                  <a:pt x="1231671" y="1696945"/>
                  <a:pt x="1221041" y="1664321"/>
                  <a:pt x="1198203" y="1639028"/>
                </a:cubicBezTo>
                <a:cubicBezTo>
                  <a:pt x="1175393" y="1613777"/>
                  <a:pt x="1144029" y="1599843"/>
                  <a:pt x="1109981" y="1599843"/>
                </a:cubicBezTo>
                <a:cubicBezTo>
                  <a:pt x="1075932" y="1599843"/>
                  <a:pt x="1044596" y="1613777"/>
                  <a:pt x="1021772" y="1639077"/>
                </a:cubicBezTo>
                <a:cubicBezTo>
                  <a:pt x="998961" y="1664370"/>
                  <a:pt x="988339" y="1696952"/>
                  <a:pt x="991792" y="1730807"/>
                </a:cubicBezTo>
                <a:lnTo>
                  <a:pt x="1005287" y="1862201"/>
                </a:lnTo>
                <a:cubicBezTo>
                  <a:pt x="1010845" y="1916102"/>
                  <a:pt x="1055820" y="1956721"/>
                  <a:pt x="1109988" y="1956721"/>
                </a:cubicBezTo>
                <a:cubicBezTo>
                  <a:pt x="1131655" y="1956721"/>
                  <a:pt x="1151857" y="1950214"/>
                  <a:pt x="1168653" y="1938966"/>
                </a:cubicBezTo>
                <a:close/>
                <a:moveTo>
                  <a:pt x="823908" y="343643"/>
                </a:moveTo>
                <a:cubicBezTo>
                  <a:pt x="814724" y="343643"/>
                  <a:pt x="805526" y="340141"/>
                  <a:pt x="798482" y="333115"/>
                </a:cubicBezTo>
                <a:lnTo>
                  <a:pt x="690107" y="224716"/>
                </a:lnTo>
                <a:cubicBezTo>
                  <a:pt x="676113" y="210685"/>
                  <a:pt x="676113" y="187933"/>
                  <a:pt x="690107" y="173902"/>
                </a:cubicBezTo>
                <a:cubicBezTo>
                  <a:pt x="704134" y="159885"/>
                  <a:pt x="726882" y="159871"/>
                  <a:pt x="740917" y="173902"/>
                </a:cubicBezTo>
                <a:lnTo>
                  <a:pt x="849299" y="282307"/>
                </a:lnTo>
                <a:cubicBezTo>
                  <a:pt x="863327" y="296338"/>
                  <a:pt x="863327" y="319077"/>
                  <a:pt x="849299" y="333108"/>
                </a:cubicBezTo>
                <a:cubicBezTo>
                  <a:pt x="842295" y="340134"/>
                  <a:pt x="833105" y="343636"/>
                  <a:pt x="823900" y="343636"/>
                </a:cubicBezTo>
                <a:close/>
                <a:moveTo>
                  <a:pt x="1395895" y="343643"/>
                </a:moveTo>
                <a:cubicBezTo>
                  <a:pt x="1386697" y="343643"/>
                  <a:pt x="1377500" y="340141"/>
                  <a:pt x="1370469" y="333115"/>
                </a:cubicBezTo>
                <a:cubicBezTo>
                  <a:pt x="1356489" y="319084"/>
                  <a:pt x="1356489" y="296345"/>
                  <a:pt x="1370469" y="282314"/>
                </a:cubicBezTo>
                <a:lnTo>
                  <a:pt x="1478851" y="173909"/>
                </a:lnTo>
                <a:cubicBezTo>
                  <a:pt x="1492878" y="159892"/>
                  <a:pt x="1515626" y="159892"/>
                  <a:pt x="1529661" y="173909"/>
                </a:cubicBezTo>
                <a:cubicBezTo>
                  <a:pt x="1543689" y="187939"/>
                  <a:pt x="1543689" y="210692"/>
                  <a:pt x="1529661" y="224723"/>
                </a:cubicBezTo>
                <a:lnTo>
                  <a:pt x="1421279" y="333122"/>
                </a:lnTo>
                <a:cubicBezTo>
                  <a:pt x="1414289" y="340148"/>
                  <a:pt x="1405092" y="343650"/>
                  <a:pt x="1395895" y="343650"/>
                </a:cubicBezTo>
                <a:close/>
              </a:path>
            </a:pathLst>
          </a:custGeom>
          <a:solidFill>
            <a:schemeClr val="tx1"/>
          </a:solidFill>
          <a:ln w="6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ICON">
            <a:extLst>
              <a:ext uri="{FF2B5EF4-FFF2-40B4-BE49-F238E27FC236}">
                <a16:creationId xmlns="" xmlns:a16="http://schemas.microsoft.com/office/drawing/2014/main" id="{4E065655-6130-4813-96F1-56CA157886A5}"/>
              </a:ext>
            </a:extLst>
          </p:cNvPr>
          <p:cNvSpPr/>
          <p:nvPr/>
        </p:nvSpPr>
        <p:spPr>
          <a:xfrm>
            <a:off x="1334013" y="2335045"/>
            <a:ext cx="2357866" cy="2351226"/>
          </a:xfrm>
          <a:custGeom>
            <a:avLst/>
            <a:gdLst>
              <a:gd name="connsiteX0" fmla="*/ 2031799 w 2357866"/>
              <a:gd name="connsiteY0" fmla="*/ 974404 h 2351226"/>
              <a:gd name="connsiteX1" fmla="*/ 1777630 w 2357866"/>
              <a:gd name="connsiteY1" fmla="*/ 1228664 h 2351226"/>
              <a:gd name="connsiteX2" fmla="*/ 2031799 w 2357866"/>
              <a:gd name="connsiteY2" fmla="*/ 1482944 h 2351226"/>
              <a:gd name="connsiteX3" fmla="*/ 2286018 w 2357866"/>
              <a:gd name="connsiteY3" fmla="*/ 1228664 h 2351226"/>
              <a:gd name="connsiteX4" fmla="*/ 2031799 w 2357866"/>
              <a:gd name="connsiteY4" fmla="*/ 974404 h 2351226"/>
              <a:gd name="connsiteX5" fmla="*/ 554451 w 2357866"/>
              <a:gd name="connsiteY5" fmla="*/ 1849686 h 2351226"/>
              <a:gd name="connsiteX6" fmla="*/ 518533 w 2357866"/>
              <a:gd name="connsiteY6" fmla="*/ 1813816 h 2351226"/>
              <a:gd name="connsiteX7" fmla="*/ 554409 w 2357866"/>
              <a:gd name="connsiteY7" fmla="*/ 1777828 h 2351226"/>
              <a:gd name="connsiteX8" fmla="*/ 579171 w 2357866"/>
              <a:gd name="connsiteY8" fmla="*/ 1777828 h 2351226"/>
              <a:gd name="connsiteX9" fmla="*/ 579219 w 2357866"/>
              <a:gd name="connsiteY9" fmla="*/ 1777828 h 2351226"/>
              <a:gd name="connsiteX10" fmla="*/ 615136 w 2357866"/>
              <a:gd name="connsiteY10" fmla="*/ 1813664 h 2351226"/>
              <a:gd name="connsiteX11" fmla="*/ 579309 w 2357866"/>
              <a:gd name="connsiteY11" fmla="*/ 1849686 h 2351226"/>
              <a:gd name="connsiteX12" fmla="*/ 554506 w 2357866"/>
              <a:gd name="connsiteY12" fmla="*/ 1849686 h 2351226"/>
              <a:gd name="connsiteX13" fmla="*/ 554457 w 2357866"/>
              <a:gd name="connsiteY13" fmla="*/ 1849686 h 2351226"/>
              <a:gd name="connsiteX14" fmla="*/ 335728 w 2357866"/>
              <a:gd name="connsiteY14" fmla="*/ 1850018 h 2351226"/>
              <a:gd name="connsiteX15" fmla="*/ 299810 w 2357866"/>
              <a:gd name="connsiteY15" fmla="*/ 1814148 h 2351226"/>
              <a:gd name="connsiteX16" fmla="*/ 335672 w 2357866"/>
              <a:gd name="connsiteY16" fmla="*/ 1778174 h 2351226"/>
              <a:gd name="connsiteX17" fmla="*/ 360441 w 2357866"/>
              <a:gd name="connsiteY17" fmla="*/ 1778174 h 2351226"/>
              <a:gd name="connsiteX18" fmla="*/ 360489 w 2357866"/>
              <a:gd name="connsiteY18" fmla="*/ 1778174 h 2351226"/>
              <a:gd name="connsiteX19" fmla="*/ 396407 w 2357866"/>
              <a:gd name="connsiteY19" fmla="*/ 1813996 h 2351226"/>
              <a:gd name="connsiteX20" fmla="*/ 360531 w 2357866"/>
              <a:gd name="connsiteY20" fmla="*/ 1850018 h 2351226"/>
              <a:gd name="connsiteX21" fmla="*/ 335769 w 2357866"/>
              <a:gd name="connsiteY21" fmla="*/ 1850018 h 2351226"/>
              <a:gd name="connsiteX22" fmla="*/ 335721 w 2357866"/>
              <a:gd name="connsiteY22" fmla="*/ 1850018 h 2351226"/>
              <a:gd name="connsiteX23" fmla="*/ 457653 w 2357866"/>
              <a:gd name="connsiteY23" fmla="*/ 1971645 h 2351226"/>
              <a:gd name="connsiteX24" fmla="*/ 421743 w 2357866"/>
              <a:gd name="connsiteY24" fmla="*/ 1935761 h 2351226"/>
              <a:gd name="connsiteX25" fmla="*/ 421687 w 2357866"/>
              <a:gd name="connsiteY25" fmla="*/ 1910994 h 2351226"/>
              <a:gd name="connsiteX26" fmla="*/ 457563 w 2357866"/>
              <a:gd name="connsiteY26" fmla="*/ 1875020 h 2351226"/>
              <a:gd name="connsiteX27" fmla="*/ 457612 w 2357866"/>
              <a:gd name="connsiteY27" fmla="*/ 1875020 h 2351226"/>
              <a:gd name="connsiteX28" fmla="*/ 493529 w 2357866"/>
              <a:gd name="connsiteY28" fmla="*/ 1910855 h 2351226"/>
              <a:gd name="connsiteX29" fmla="*/ 493578 w 2357866"/>
              <a:gd name="connsiteY29" fmla="*/ 1935664 h 2351226"/>
              <a:gd name="connsiteX30" fmla="*/ 457702 w 2357866"/>
              <a:gd name="connsiteY30" fmla="*/ 1971638 h 2351226"/>
              <a:gd name="connsiteX31" fmla="*/ 457653 w 2357866"/>
              <a:gd name="connsiteY31" fmla="*/ 1971638 h 2351226"/>
              <a:gd name="connsiteX32" fmla="*/ 457321 w 2357866"/>
              <a:gd name="connsiteY32" fmla="*/ 1752826 h 2351226"/>
              <a:gd name="connsiteX33" fmla="*/ 421404 w 2357866"/>
              <a:gd name="connsiteY33" fmla="*/ 1716942 h 2351226"/>
              <a:gd name="connsiteX34" fmla="*/ 421355 w 2357866"/>
              <a:gd name="connsiteY34" fmla="*/ 1692175 h 2351226"/>
              <a:gd name="connsiteX35" fmla="*/ 457231 w 2357866"/>
              <a:gd name="connsiteY35" fmla="*/ 1656202 h 2351226"/>
              <a:gd name="connsiteX36" fmla="*/ 457280 w 2357866"/>
              <a:gd name="connsiteY36" fmla="*/ 1656202 h 2351226"/>
              <a:gd name="connsiteX37" fmla="*/ 493197 w 2357866"/>
              <a:gd name="connsiteY37" fmla="*/ 1692085 h 2351226"/>
              <a:gd name="connsiteX38" fmla="*/ 493246 w 2357866"/>
              <a:gd name="connsiteY38" fmla="*/ 1716852 h 2351226"/>
              <a:gd name="connsiteX39" fmla="*/ 457383 w 2357866"/>
              <a:gd name="connsiteY39" fmla="*/ 1752826 h 2351226"/>
              <a:gd name="connsiteX40" fmla="*/ 457328 w 2357866"/>
              <a:gd name="connsiteY40" fmla="*/ 1752826 h 2351226"/>
              <a:gd name="connsiteX41" fmla="*/ 254696 w 2357866"/>
              <a:gd name="connsiteY41" fmla="*/ 718636 h 2351226"/>
              <a:gd name="connsiteX42" fmla="*/ 218778 w 2357866"/>
              <a:gd name="connsiteY42" fmla="*/ 682752 h 2351226"/>
              <a:gd name="connsiteX43" fmla="*/ 254654 w 2357866"/>
              <a:gd name="connsiteY43" fmla="*/ 646779 h 2351226"/>
              <a:gd name="connsiteX44" fmla="*/ 279416 w 2357866"/>
              <a:gd name="connsiteY44" fmla="*/ 646730 h 2351226"/>
              <a:gd name="connsiteX45" fmla="*/ 279464 w 2357866"/>
              <a:gd name="connsiteY45" fmla="*/ 646730 h 2351226"/>
              <a:gd name="connsiteX46" fmla="*/ 315381 w 2357866"/>
              <a:gd name="connsiteY46" fmla="*/ 682614 h 2351226"/>
              <a:gd name="connsiteX47" fmla="*/ 279506 w 2357866"/>
              <a:gd name="connsiteY47" fmla="*/ 718588 h 2351226"/>
              <a:gd name="connsiteX48" fmla="*/ 254744 w 2357866"/>
              <a:gd name="connsiteY48" fmla="*/ 718636 h 2351226"/>
              <a:gd name="connsiteX49" fmla="*/ 254696 w 2357866"/>
              <a:gd name="connsiteY49" fmla="*/ 718636 h 2351226"/>
              <a:gd name="connsiteX50" fmla="*/ 35917 w 2357866"/>
              <a:gd name="connsiteY50" fmla="*/ 718968 h 2351226"/>
              <a:gd name="connsiteX51" fmla="*/ 0 w 2357866"/>
              <a:gd name="connsiteY51" fmla="*/ 683099 h 2351226"/>
              <a:gd name="connsiteX52" fmla="*/ 35876 w 2357866"/>
              <a:gd name="connsiteY52" fmla="*/ 647111 h 2351226"/>
              <a:gd name="connsiteX53" fmla="*/ 60679 w 2357866"/>
              <a:gd name="connsiteY53" fmla="*/ 647063 h 2351226"/>
              <a:gd name="connsiteX54" fmla="*/ 60734 w 2357866"/>
              <a:gd name="connsiteY54" fmla="*/ 647063 h 2351226"/>
              <a:gd name="connsiteX55" fmla="*/ 96652 w 2357866"/>
              <a:gd name="connsiteY55" fmla="*/ 682946 h 2351226"/>
              <a:gd name="connsiteX56" fmla="*/ 60776 w 2357866"/>
              <a:gd name="connsiteY56" fmla="*/ 718920 h 2351226"/>
              <a:gd name="connsiteX57" fmla="*/ 35973 w 2357866"/>
              <a:gd name="connsiteY57" fmla="*/ 718968 h 2351226"/>
              <a:gd name="connsiteX58" fmla="*/ 35917 w 2357866"/>
              <a:gd name="connsiteY58" fmla="*/ 718968 h 2351226"/>
              <a:gd name="connsiteX59" fmla="*/ 157898 w 2357866"/>
              <a:gd name="connsiteY59" fmla="*/ 840595 h 2351226"/>
              <a:gd name="connsiteX60" fmla="*/ 121981 w 2357866"/>
              <a:gd name="connsiteY60" fmla="*/ 804711 h 2351226"/>
              <a:gd name="connsiteX61" fmla="*/ 121932 w 2357866"/>
              <a:gd name="connsiteY61" fmla="*/ 779903 h 2351226"/>
              <a:gd name="connsiteX62" fmla="*/ 157808 w 2357866"/>
              <a:gd name="connsiteY62" fmla="*/ 743929 h 2351226"/>
              <a:gd name="connsiteX63" fmla="*/ 157857 w 2357866"/>
              <a:gd name="connsiteY63" fmla="*/ 743929 h 2351226"/>
              <a:gd name="connsiteX64" fmla="*/ 193774 w 2357866"/>
              <a:gd name="connsiteY64" fmla="*/ 779813 h 2351226"/>
              <a:gd name="connsiteX65" fmla="*/ 193823 w 2357866"/>
              <a:gd name="connsiteY65" fmla="*/ 804580 h 2351226"/>
              <a:gd name="connsiteX66" fmla="*/ 157961 w 2357866"/>
              <a:gd name="connsiteY66" fmla="*/ 840602 h 2351226"/>
              <a:gd name="connsiteX67" fmla="*/ 157905 w 2357866"/>
              <a:gd name="connsiteY67" fmla="*/ 840602 h 2351226"/>
              <a:gd name="connsiteX68" fmla="*/ 157566 w 2357866"/>
              <a:gd name="connsiteY68" fmla="*/ 621770 h 2351226"/>
              <a:gd name="connsiteX69" fmla="*/ 121649 w 2357866"/>
              <a:gd name="connsiteY69" fmla="*/ 585900 h 2351226"/>
              <a:gd name="connsiteX70" fmla="*/ 121600 w 2357866"/>
              <a:gd name="connsiteY70" fmla="*/ 561133 h 2351226"/>
              <a:gd name="connsiteX71" fmla="*/ 157476 w 2357866"/>
              <a:gd name="connsiteY71" fmla="*/ 525145 h 2351226"/>
              <a:gd name="connsiteX72" fmla="*/ 157525 w 2357866"/>
              <a:gd name="connsiteY72" fmla="*/ 525145 h 2351226"/>
              <a:gd name="connsiteX73" fmla="*/ 193442 w 2357866"/>
              <a:gd name="connsiteY73" fmla="*/ 561036 h 2351226"/>
              <a:gd name="connsiteX74" fmla="*/ 193491 w 2357866"/>
              <a:gd name="connsiteY74" fmla="*/ 585789 h 2351226"/>
              <a:gd name="connsiteX75" fmla="*/ 157615 w 2357866"/>
              <a:gd name="connsiteY75" fmla="*/ 621763 h 2351226"/>
              <a:gd name="connsiteX76" fmla="*/ 157566 w 2357866"/>
              <a:gd name="connsiteY76" fmla="*/ 621763 h 2351226"/>
              <a:gd name="connsiteX77" fmla="*/ 1960062 w 2357866"/>
              <a:gd name="connsiteY77" fmla="*/ 445293 h 2351226"/>
              <a:gd name="connsiteX78" fmla="*/ 1924144 w 2357866"/>
              <a:gd name="connsiteY78" fmla="*/ 409423 h 2351226"/>
              <a:gd name="connsiteX79" fmla="*/ 1960020 w 2357866"/>
              <a:gd name="connsiteY79" fmla="*/ 373449 h 2351226"/>
              <a:gd name="connsiteX80" fmla="*/ 1984788 w 2357866"/>
              <a:gd name="connsiteY80" fmla="*/ 373449 h 2351226"/>
              <a:gd name="connsiteX81" fmla="*/ 1984823 w 2357866"/>
              <a:gd name="connsiteY81" fmla="*/ 373449 h 2351226"/>
              <a:gd name="connsiteX82" fmla="*/ 2020740 w 2357866"/>
              <a:gd name="connsiteY82" fmla="*/ 409278 h 2351226"/>
              <a:gd name="connsiteX83" fmla="*/ 1984927 w 2357866"/>
              <a:gd name="connsiteY83" fmla="*/ 445300 h 2351226"/>
              <a:gd name="connsiteX84" fmla="*/ 1960124 w 2357866"/>
              <a:gd name="connsiteY84" fmla="*/ 445300 h 2351226"/>
              <a:gd name="connsiteX85" fmla="*/ 1960068 w 2357866"/>
              <a:gd name="connsiteY85" fmla="*/ 445300 h 2351226"/>
              <a:gd name="connsiteX86" fmla="*/ 1741339 w 2357866"/>
              <a:gd name="connsiteY86" fmla="*/ 445639 h 2351226"/>
              <a:gd name="connsiteX87" fmla="*/ 1705421 w 2357866"/>
              <a:gd name="connsiteY87" fmla="*/ 409755 h 2351226"/>
              <a:gd name="connsiteX88" fmla="*/ 1741249 w 2357866"/>
              <a:gd name="connsiteY88" fmla="*/ 373782 h 2351226"/>
              <a:gd name="connsiteX89" fmla="*/ 1766052 w 2357866"/>
              <a:gd name="connsiteY89" fmla="*/ 373733 h 2351226"/>
              <a:gd name="connsiteX90" fmla="*/ 1766100 w 2357866"/>
              <a:gd name="connsiteY90" fmla="*/ 373733 h 2351226"/>
              <a:gd name="connsiteX91" fmla="*/ 1802018 w 2357866"/>
              <a:gd name="connsiteY91" fmla="*/ 409603 h 2351226"/>
              <a:gd name="connsiteX92" fmla="*/ 1766142 w 2357866"/>
              <a:gd name="connsiteY92" fmla="*/ 445577 h 2351226"/>
              <a:gd name="connsiteX93" fmla="*/ 1741394 w 2357866"/>
              <a:gd name="connsiteY93" fmla="*/ 445632 h 2351226"/>
              <a:gd name="connsiteX94" fmla="*/ 1741339 w 2357866"/>
              <a:gd name="connsiteY94" fmla="*/ 445632 h 2351226"/>
              <a:gd name="connsiteX95" fmla="*/ 1863278 w 2357866"/>
              <a:gd name="connsiteY95" fmla="*/ 567259 h 2351226"/>
              <a:gd name="connsiteX96" fmla="*/ 1827361 w 2357866"/>
              <a:gd name="connsiteY96" fmla="*/ 531389 h 2351226"/>
              <a:gd name="connsiteX97" fmla="*/ 1827312 w 2357866"/>
              <a:gd name="connsiteY97" fmla="*/ 506622 h 2351226"/>
              <a:gd name="connsiteX98" fmla="*/ 1863188 w 2357866"/>
              <a:gd name="connsiteY98" fmla="*/ 470586 h 2351226"/>
              <a:gd name="connsiteX99" fmla="*/ 1863237 w 2357866"/>
              <a:gd name="connsiteY99" fmla="*/ 470586 h 2351226"/>
              <a:gd name="connsiteX100" fmla="*/ 1899154 w 2357866"/>
              <a:gd name="connsiteY100" fmla="*/ 506470 h 2351226"/>
              <a:gd name="connsiteX101" fmla="*/ 1899203 w 2357866"/>
              <a:gd name="connsiteY101" fmla="*/ 531278 h 2351226"/>
              <a:gd name="connsiteX102" fmla="*/ 1863327 w 2357866"/>
              <a:gd name="connsiteY102" fmla="*/ 567252 h 2351226"/>
              <a:gd name="connsiteX103" fmla="*/ 1863278 w 2357866"/>
              <a:gd name="connsiteY103" fmla="*/ 567252 h 2351226"/>
              <a:gd name="connsiteX104" fmla="*/ 1862946 w 2357866"/>
              <a:gd name="connsiteY104" fmla="*/ 348440 h 2351226"/>
              <a:gd name="connsiteX105" fmla="*/ 1827029 w 2357866"/>
              <a:gd name="connsiteY105" fmla="*/ 312556 h 2351226"/>
              <a:gd name="connsiteX106" fmla="*/ 1826980 w 2357866"/>
              <a:gd name="connsiteY106" fmla="*/ 287789 h 2351226"/>
              <a:gd name="connsiteX107" fmla="*/ 1862856 w 2357866"/>
              <a:gd name="connsiteY107" fmla="*/ 251816 h 2351226"/>
              <a:gd name="connsiteX108" fmla="*/ 1862904 w 2357866"/>
              <a:gd name="connsiteY108" fmla="*/ 251816 h 2351226"/>
              <a:gd name="connsiteX109" fmla="*/ 1898822 w 2357866"/>
              <a:gd name="connsiteY109" fmla="*/ 287699 h 2351226"/>
              <a:gd name="connsiteX110" fmla="*/ 1898870 w 2357866"/>
              <a:gd name="connsiteY110" fmla="*/ 312466 h 2351226"/>
              <a:gd name="connsiteX111" fmla="*/ 1862994 w 2357866"/>
              <a:gd name="connsiteY111" fmla="*/ 348440 h 2351226"/>
              <a:gd name="connsiteX112" fmla="*/ 1862946 w 2357866"/>
              <a:gd name="connsiteY112" fmla="*/ 348440 h 2351226"/>
              <a:gd name="connsiteX113" fmla="*/ 1783962 w 2357866"/>
              <a:gd name="connsiteY113" fmla="*/ 726735 h 2351226"/>
              <a:gd name="connsiteX114" fmla="*/ 1742059 w 2357866"/>
              <a:gd name="connsiteY114" fmla="*/ 768786 h 2351226"/>
              <a:gd name="connsiteX115" fmla="*/ 1700058 w 2357866"/>
              <a:gd name="connsiteY115" fmla="*/ 726873 h 2351226"/>
              <a:gd name="connsiteX116" fmla="*/ 1741913 w 2357866"/>
              <a:gd name="connsiteY116" fmla="*/ 684822 h 2351226"/>
              <a:gd name="connsiteX117" fmla="*/ 1783955 w 2357866"/>
              <a:gd name="connsiteY117" fmla="*/ 726735 h 2351226"/>
              <a:gd name="connsiteX118" fmla="*/ 316676 w 2357866"/>
              <a:gd name="connsiteY118" fmla="*/ 308542 h 2351226"/>
              <a:gd name="connsiteX119" fmla="*/ 431092 w 2357866"/>
              <a:gd name="connsiteY119" fmla="*/ 423032 h 2351226"/>
              <a:gd name="connsiteX120" fmla="*/ 545267 w 2357866"/>
              <a:gd name="connsiteY120" fmla="*/ 308299 h 2351226"/>
              <a:gd name="connsiteX121" fmla="*/ 430802 w 2357866"/>
              <a:gd name="connsiteY121" fmla="*/ 193325 h 2351226"/>
              <a:gd name="connsiteX122" fmla="*/ 316676 w 2357866"/>
              <a:gd name="connsiteY122" fmla="*/ 308542 h 2351226"/>
              <a:gd name="connsiteX123" fmla="*/ 431141 w 2357866"/>
              <a:gd name="connsiteY123" fmla="*/ 615893 h 2351226"/>
              <a:gd name="connsiteX124" fmla="*/ 395742 w 2357866"/>
              <a:gd name="connsiteY124" fmla="*/ 586045 h 2351226"/>
              <a:gd name="connsiteX125" fmla="*/ 380801 w 2357866"/>
              <a:gd name="connsiteY125" fmla="*/ 499444 h 2351226"/>
              <a:gd name="connsiteX126" fmla="*/ 240149 w 2357866"/>
              <a:gd name="connsiteY126" fmla="*/ 358795 h 2351226"/>
              <a:gd name="connsiteX127" fmla="*/ 152701 w 2357866"/>
              <a:gd name="connsiteY127" fmla="*/ 343761 h 2351226"/>
              <a:gd name="connsiteX128" fmla="*/ 122860 w 2357866"/>
              <a:gd name="connsiteY128" fmla="*/ 308216 h 2351226"/>
              <a:gd name="connsiteX129" fmla="*/ 152978 w 2357866"/>
              <a:gd name="connsiteY129" fmla="*/ 272914 h 2351226"/>
              <a:gd name="connsiteX130" fmla="*/ 238038 w 2357866"/>
              <a:gd name="connsiteY130" fmla="*/ 258918 h 2351226"/>
              <a:gd name="connsiteX131" fmla="*/ 380088 w 2357866"/>
              <a:gd name="connsiteY131" fmla="*/ 117563 h 2351226"/>
              <a:gd name="connsiteX132" fmla="*/ 394891 w 2357866"/>
              <a:gd name="connsiteY132" fmla="*/ 29945 h 2351226"/>
              <a:gd name="connsiteX133" fmla="*/ 430144 w 2357866"/>
              <a:gd name="connsiteY133" fmla="*/ 0 h 2351226"/>
              <a:gd name="connsiteX134" fmla="*/ 430331 w 2357866"/>
              <a:gd name="connsiteY134" fmla="*/ 0 h 2351226"/>
              <a:gd name="connsiteX135" fmla="*/ 465688 w 2357866"/>
              <a:gd name="connsiteY135" fmla="*/ 29605 h 2351226"/>
              <a:gd name="connsiteX136" fmla="*/ 481584 w 2357866"/>
              <a:gd name="connsiteY136" fmla="*/ 118567 h 2351226"/>
              <a:gd name="connsiteX137" fmla="*/ 623974 w 2357866"/>
              <a:gd name="connsiteY137" fmla="*/ 258489 h 2351226"/>
              <a:gd name="connsiteX138" fmla="*/ 708411 w 2357866"/>
              <a:gd name="connsiteY138" fmla="*/ 272042 h 2351226"/>
              <a:gd name="connsiteX139" fmla="*/ 738626 w 2357866"/>
              <a:gd name="connsiteY139" fmla="*/ 307206 h 2351226"/>
              <a:gd name="connsiteX140" fmla="*/ 708992 w 2357866"/>
              <a:gd name="connsiteY140" fmla="*/ 342889 h 2351226"/>
              <a:gd name="connsiteX141" fmla="*/ 621393 w 2357866"/>
              <a:gd name="connsiteY141" fmla="*/ 358456 h 2351226"/>
              <a:gd name="connsiteX142" fmla="*/ 481591 w 2357866"/>
              <a:gd name="connsiteY142" fmla="*/ 498959 h 2351226"/>
              <a:gd name="connsiteX143" fmla="*/ 466546 w 2357866"/>
              <a:gd name="connsiteY143" fmla="*/ 586045 h 2351226"/>
              <a:gd name="connsiteX144" fmla="*/ 431155 w 2357866"/>
              <a:gd name="connsiteY144" fmla="*/ 615893 h 2351226"/>
              <a:gd name="connsiteX145" fmla="*/ 1415770 w 2357866"/>
              <a:gd name="connsiteY145" fmla="*/ 2029229 h 2351226"/>
              <a:gd name="connsiteX146" fmla="*/ 1260211 w 2357866"/>
              <a:gd name="connsiteY146" fmla="*/ 1962826 h 2351226"/>
              <a:gd name="connsiteX147" fmla="*/ 969508 w 2357866"/>
              <a:gd name="connsiteY147" fmla="*/ 1658735 h 2351226"/>
              <a:gd name="connsiteX148" fmla="*/ 925155 w 2357866"/>
              <a:gd name="connsiteY148" fmla="*/ 1551146 h 2351226"/>
              <a:gd name="connsiteX149" fmla="*/ 972145 w 2357866"/>
              <a:gd name="connsiteY149" fmla="*/ 1444042 h 2351226"/>
              <a:gd name="connsiteX150" fmla="*/ 1109351 w 2357866"/>
              <a:gd name="connsiteY150" fmla="*/ 1408082 h 2351226"/>
              <a:gd name="connsiteX151" fmla="*/ 858074 w 2357866"/>
              <a:gd name="connsiteY151" fmla="*/ 1026797 h 2351226"/>
              <a:gd name="connsiteX152" fmla="*/ 394794 w 2357866"/>
              <a:gd name="connsiteY152" fmla="*/ 1490156 h 2351226"/>
              <a:gd name="connsiteX153" fmla="*/ 255422 w 2357866"/>
              <a:gd name="connsiteY153" fmla="*/ 1572598 h 2351226"/>
              <a:gd name="connsiteX154" fmla="*/ 255422 w 2357866"/>
              <a:gd name="connsiteY154" fmla="*/ 1572598 h 2351226"/>
              <a:gd name="connsiteX155" fmla="*/ 73143 w 2357866"/>
              <a:gd name="connsiteY155" fmla="*/ 1625537 h 2351226"/>
              <a:gd name="connsiteX156" fmla="*/ 63136 w 2357866"/>
              <a:gd name="connsiteY156" fmla="*/ 1626922 h 2351226"/>
              <a:gd name="connsiteX157" fmla="*/ 37751 w 2357866"/>
              <a:gd name="connsiteY157" fmla="*/ 1616428 h 2351226"/>
              <a:gd name="connsiteX158" fmla="*/ 28644 w 2357866"/>
              <a:gd name="connsiteY158" fmla="*/ 1580987 h 2351226"/>
              <a:gd name="connsiteX159" fmla="*/ 81572 w 2357866"/>
              <a:gd name="connsiteY159" fmla="*/ 1398668 h 2351226"/>
              <a:gd name="connsiteX160" fmla="*/ 163940 w 2357866"/>
              <a:gd name="connsiteY160" fmla="*/ 1259321 h 2351226"/>
              <a:gd name="connsiteX161" fmla="*/ 1268495 w 2357866"/>
              <a:gd name="connsiteY161" fmla="*/ 154527 h 2351226"/>
              <a:gd name="connsiteX162" fmla="*/ 1499335 w 2357866"/>
              <a:gd name="connsiteY162" fmla="*/ 154527 h 2351226"/>
              <a:gd name="connsiteX163" fmla="*/ 1499335 w 2357866"/>
              <a:gd name="connsiteY163" fmla="*/ 385418 h 2351226"/>
              <a:gd name="connsiteX164" fmla="*/ 1093088 w 2357866"/>
              <a:gd name="connsiteY164" fmla="*/ 791733 h 2351226"/>
              <a:gd name="connsiteX165" fmla="*/ 1359728 w 2357866"/>
              <a:gd name="connsiteY165" fmla="*/ 1212805 h 2351226"/>
              <a:gd name="connsiteX166" fmla="*/ 1729733 w 2357866"/>
              <a:gd name="connsiteY166" fmla="*/ 1351253 h 2351226"/>
              <a:gd name="connsiteX167" fmla="*/ 1705795 w 2357866"/>
              <a:gd name="connsiteY167" fmla="*/ 1228650 h 2351226"/>
              <a:gd name="connsiteX168" fmla="*/ 2031806 w 2357866"/>
              <a:gd name="connsiteY168" fmla="*/ 902533 h 2351226"/>
              <a:gd name="connsiteX169" fmla="*/ 2357866 w 2357866"/>
              <a:gd name="connsiteY169" fmla="*/ 1228650 h 2351226"/>
              <a:gd name="connsiteX170" fmla="*/ 2221020 w 2357866"/>
              <a:gd name="connsiteY170" fmla="*/ 1494102 h 2351226"/>
              <a:gd name="connsiteX171" fmla="*/ 2235062 w 2357866"/>
              <a:gd name="connsiteY171" fmla="*/ 1514204 h 2351226"/>
              <a:gd name="connsiteX172" fmla="*/ 2301969 w 2357866"/>
              <a:gd name="connsiteY172" fmla="*/ 1764407 h 2351226"/>
              <a:gd name="connsiteX173" fmla="*/ 2252114 w 2357866"/>
              <a:gd name="connsiteY173" fmla="*/ 2318507 h 2351226"/>
              <a:gd name="connsiteX174" fmla="*/ 2216390 w 2357866"/>
              <a:gd name="connsiteY174" fmla="*/ 2351220 h 2351226"/>
              <a:gd name="connsiteX175" fmla="*/ 2213131 w 2357866"/>
              <a:gd name="connsiteY175" fmla="*/ 2351081 h 2351226"/>
              <a:gd name="connsiteX176" fmla="*/ 2180563 w 2357866"/>
              <a:gd name="connsiteY176" fmla="*/ 2312090 h 2351226"/>
              <a:gd name="connsiteX177" fmla="*/ 2230418 w 2357866"/>
              <a:gd name="connsiteY177" fmla="*/ 1758087 h 2351226"/>
              <a:gd name="connsiteX178" fmla="*/ 2176210 w 2357866"/>
              <a:gd name="connsiteY178" fmla="*/ 1555403 h 2351226"/>
              <a:gd name="connsiteX179" fmla="*/ 2158002 w 2357866"/>
              <a:gd name="connsiteY179" fmla="*/ 1529356 h 2351226"/>
              <a:gd name="connsiteX180" fmla="*/ 2031813 w 2357866"/>
              <a:gd name="connsiteY180" fmla="*/ 1554773 h 2351226"/>
              <a:gd name="connsiteX181" fmla="*/ 1794731 w 2357866"/>
              <a:gd name="connsiteY181" fmla="*/ 1452252 h 2351226"/>
              <a:gd name="connsiteX182" fmla="*/ 1323236 w 2357866"/>
              <a:gd name="connsiteY182" fmla="*/ 1275886 h 2351226"/>
              <a:gd name="connsiteX183" fmla="*/ 1305464 w 2357866"/>
              <a:gd name="connsiteY183" fmla="*/ 1261460 h 2351226"/>
              <a:gd name="connsiteX184" fmla="*/ 1041039 w 2357866"/>
              <a:gd name="connsiteY184" fmla="*/ 843779 h 2351226"/>
              <a:gd name="connsiteX185" fmla="*/ 909929 w 2357866"/>
              <a:gd name="connsiteY185" fmla="*/ 974910 h 2351226"/>
              <a:gd name="connsiteX186" fmla="*/ 1185546 w 2357866"/>
              <a:gd name="connsiteY186" fmla="*/ 1393186 h 2351226"/>
              <a:gd name="connsiteX187" fmla="*/ 1250342 w 2357866"/>
              <a:gd name="connsiteY187" fmla="*/ 1446991 h 2351226"/>
              <a:gd name="connsiteX188" fmla="*/ 1514561 w 2357866"/>
              <a:gd name="connsiteY188" fmla="*/ 1556345 h 2351226"/>
              <a:gd name="connsiteX189" fmla="*/ 1534007 w 2357866"/>
              <a:gd name="connsiteY189" fmla="*/ 1603283 h 2351226"/>
              <a:gd name="connsiteX190" fmla="*/ 1500823 w 2357866"/>
              <a:gd name="connsiteY190" fmla="*/ 1625468 h 2351226"/>
              <a:gd name="connsiteX191" fmla="*/ 1487121 w 2357866"/>
              <a:gd name="connsiteY191" fmla="*/ 1622741 h 2351226"/>
              <a:gd name="connsiteX192" fmla="*/ 1257664 w 2357866"/>
              <a:gd name="connsiteY192" fmla="*/ 1527750 h 2351226"/>
              <a:gd name="connsiteX193" fmla="*/ 1431812 w 2357866"/>
              <a:gd name="connsiteY193" fmla="*/ 1707092 h 2351226"/>
              <a:gd name="connsiteX194" fmla="*/ 1769644 w 2357866"/>
              <a:gd name="connsiteY194" fmla="*/ 1592851 h 2351226"/>
              <a:gd name="connsiteX195" fmla="*/ 1815187 w 2357866"/>
              <a:gd name="connsiteY195" fmla="*/ 1615410 h 2351226"/>
              <a:gd name="connsiteX196" fmla="*/ 1792634 w 2357866"/>
              <a:gd name="connsiteY196" fmla="*/ 1660923 h 2351226"/>
              <a:gd name="connsiteX197" fmla="*/ 1433334 w 2357866"/>
              <a:gd name="connsiteY197" fmla="*/ 1782411 h 2351226"/>
              <a:gd name="connsiteX198" fmla="*/ 1396074 w 2357866"/>
              <a:gd name="connsiteY198" fmla="*/ 1773398 h 2351226"/>
              <a:gd name="connsiteX199" fmla="*/ 1129448 w 2357866"/>
              <a:gd name="connsiteY199" fmla="*/ 1498871 h 2351226"/>
              <a:gd name="connsiteX200" fmla="*/ 1021315 w 2357866"/>
              <a:gd name="connsiteY200" fmla="*/ 1496373 h 2351226"/>
              <a:gd name="connsiteX201" fmla="*/ 996983 w 2357866"/>
              <a:gd name="connsiteY201" fmla="*/ 1551845 h 2351226"/>
              <a:gd name="connsiteX202" fmla="*/ 1020159 w 2357866"/>
              <a:gd name="connsiteY202" fmla="*/ 1607803 h 2351226"/>
              <a:gd name="connsiteX203" fmla="*/ 1021024 w 2357866"/>
              <a:gd name="connsiteY203" fmla="*/ 1608668 h 2351226"/>
              <a:gd name="connsiteX204" fmla="*/ 1312122 w 2357866"/>
              <a:gd name="connsiteY204" fmla="*/ 1913140 h 2351226"/>
              <a:gd name="connsiteX205" fmla="*/ 1463363 w 2357866"/>
              <a:gd name="connsiteY205" fmla="*/ 1949162 h 2351226"/>
              <a:gd name="connsiteX206" fmla="*/ 2082907 w 2357866"/>
              <a:gd name="connsiteY206" fmla="*/ 1729720 h 2351226"/>
              <a:gd name="connsiteX207" fmla="*/ 2128742 w 2357866"/>
              <a:gd name="connsiteY207" fmla="*/ 1751559 h 2351226"/>
              <a:gd name="connsiteX208" fmla="*/ 2106908 w 2357866"/>
              <a:gd name="connsiteY208" fmla="*/ 1797452 h 2351226"/>
              <a:gd name="connsiteX209" fmla="*/ 1487363 w 2357866"/>
              <a:gd name="connsiteY209" fmla="*/ 2016901 h 2351226"/>
              <a:gd name="connsiteX210" fmla="*/ 1415763 w 2357866"/>
              <a:gd name="connsiteY210" fmla="*/ 2029208 h 2351226"/>
              <a:gd name="connsiteX211" fmla="*/ 1297097 w 2357866"/>
              <a:gd name="connsiteY211" fmla="*/ 486064 h 2351226"/>
              <a:gd name="connsiteX212" fmla="*/ 1211228 w 2357866"/>
              <a:gd name="connsiteY212" fmla="*/ 400134 h 2351226"/>
              <a:gd name="connsiteX213" fmla="*/ 1211228 w 2357866"/>
              <a:gd name="connsiteY213" fmla="*/ 349298 h 2351226"/>
              <a:gd name="connsiteX214" fmla="*/ 1261983 w 2357866"/>
              <a:gd name="connsiteY214" fmla="*/ 349298 h 2351226"/>
              <a:gd name="connsiteX215" fmla="*/ 1347908 w 2357866"/>
              <a:gd name="connsiteY215" fmla="*/ 435242 h 2351226"/>
              <a:gd name="connsiteX216" fmla="*/ 1448525 w 2357866"/>
              <a:gd name="connsiteY216" fmla="*/ 334596 h 2351226"/>
              <a:gd name="connsiteX217" fmla="*/ 1448525 w 2357866"/>
              <a:gd name="connsiteY217" fmla="*/ 205348 h 2351226"/>
              <a:gd name="connsiteX218" fmla="*/ 1383915 w 2357866"/>
              <a:gd name="connsiteY218" fmla="*/ 178574 h 2351226"/>
              <a:gd name="connsiteX219" fmla="*/ 1319257 w 2357866"/>
              <a:gd name="connsiteY219" fmla="*/ 205348 h 2351226"/>
              <a:gd name="connsiteX220" fmla="*/ 214757 w 2357866"/>
              <a:gd name="connsiteY220" fmla="*/ 1310101 h 2351226"/>
              <a:gd name="connsiteX221" fmla="*/ 150528 w 2357866"/>
              <a:gd name="connsiteY221" fmla="*/ 1418742 h 2351226"/>
              <a:gd name="connsiteX222" fmla="*/ 115794 w 2357866"/>
              <a:gd name="connsiteY222" fmla="*/ 1538299 h 2351226"/>
              <a:gd name="connsiteX223" fmla="*/ 235387 w 2357866"/>
              <a:gd name="connsiteY223" fmla="*/ 1503571 h 2351226"/>
              <a:gd name="connsiteX224" fmla="*/ 235387 w 2357866"/>
              <a:gd name="connsiteY224" fmla="*/ 1503571 h 2351226"/>
              <a:gd name="connsiteX225" fmla="*/ 343970 w 2357866"/>
              <a:gd name="connsiteY225" fmla="*/ 1439391 h 2351226"/>
              <a:gd name="connsiteX226" fmla="*/ 1297084 w 2357866"/>
              <a:gd name="connsiteY226" fmla="*/ 486057 h 2351226"/>
              <a:gd name="connsiteX227" fmla="*/ 245415 w 2357866"/>
              <a:gd name="connsiteY227" fmla="*/ 1538119 h 2351226"/>
              <a:gd name="connsiteX228" fmla="*/ 245464 w 2357866"/>
              <a:gd name="connsiteY228" fmla="*/ 1538119 h 2351226"/>
              <a:gd name="connsiteX229" fmla="*/ 245415 w 2357866"/>
              <a:gd name="connsiteY229" fmla="*/ 1538119 h 2351226"/>
              <a:gd name="connsiteX230" fmla="*/ 1442158 w 2357866"/>
              <a:gd name="connsiteY230" fmla="*/ 2351227 h 2351226"/>
              <a:gd name="connsiteX231" fmla="*/ 1434594 w 2357866"/>
              <a:gd name="connsiteY231" fmla="*/ 2350417 h 2351226"/>
              <a:gd name="connsiteX232" fmla="*/ 1406961 w 2357866"/>
              <a:gd name="connsiteY232" fmla="*/ 2307778 h 2351226"/>
              <a:gd name="connsiteX233" fmla="*/ 1452504 w 2357866"/>
              <a:gd name="connsiteY233" fmla="*/ 2095189 h 2351226"/>
              <a:gd name="connsiteX234" fmla="*/ 1495183 w 2357866"/>
              <a:gd name="connsiteY234" fmla="*/ 2067591 h 2351226"/>
              <a:gd name="connsiteX235" fmla="*/ 1522761 w 2357866"/>
              <a:gd name="connsiteY235" fmla="*/ 2110230 h 2351226"/>
              <a:gd name="connsiteX236" fmla="*/ 1477218 w 2357866"/>
              <a:gd name="connsiteY236" fmla="*/ 2322819 h 2351226"/>
              <a:gd name="connsiteX237" fmla="*/ 1442165 w 2357866"/>
              <a:gd name="connsiteY237" fmla="*/ 2351227 h 235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357866" h="2351226">
                <a:moveTo>
                  <a:pt x="2031799" y="974404"/>
                </a:moveTo>
                <a:cubicBezTo>
                  <a:pt x="1891666" y="974404"/>
                  <a:pt x="1777630" y="1088465"/>
                  <a:pt x="1777630" y="1228664"/>
                </a:cubicBezTo>
                <a:cubicBezTo>
                  <a:pt x="1777630" y="1368890"/>
                  <a:pt x="1891666" y="1482944"/>
                  <a:pt x="2031799" y="1482944"/>
                </a:cubicBezTo>
                <a:cubicBezTo>
                  <a:pt x="2171981" y="1482944"/>
                  <a:pt x="2286018" y="1368883"/>
                  <a:pt x="2286018" y="1228664"/>
                </a:cubicBezTo>
                <a:cubicBezTo>
                  <a:pt x="2286018" y="1088465"/>
                  <a:pt x="2171981" y="974404"/>
                  <a:pt x="2031799" y="974404"/>
                </a:cubicBezTo>
                <a:close/>
                <a:moveTo>
                  <a:pt x="554451" y="1849686"/>
                </a:moveTo>
                <a:cubicBezTo>
                  <a:pt x="534623" y="1849686"/>
                  <a:pt x="518575" y="1833647"/>
                  <a:pt x="518533" y="1813816"/>
                </a:cubicBezTo>
                <a:cubicBezTo>
                  <a:pt x="518485" y="1793970"/>
                  <a:pt x="534582" y="1777891"/>
                  <a:pt x="554409" y="1777828"/>
                </a:cubicBezTo>
                <a:lnTo>
                  <a:pt x="579171" y="1777828"/>
                </a:lnTo>
                <a:cubicBezTo>
                  <a:pt x="579219" y="1777828"/>
                  <a:pt x="579219" y="1777828"/>
                  <a:pt x="579219" y="1777828"/>
                </a:cubicBezTo>
                <a:cubicBezTo>
                  <a:pt x="599046" y="1777828"/>
                  <a:pt x="615136" y="1793880"/>
                  <a:pt x="615136" y="1813664"/>
                </a:cubicBezTo>
                <a:cubicBezTo>
                  <a:pt x="615185" y="1833550"/>
                  <a:pt x="599136" y="1849637"/>
                  <a:pt x="579309" y="1849686"/>
                </a:cubicBezTo>
                <a:lnTo>
                  <a:pt x="554506" y="1849686"/>
                </a:lnTo>
                <a:lnTo>
                  <a:pt x="554457" y="1849686"/>
                </a:lnTo>
                <a:close/>
                <a:moveTo>
                  <a:pt x="335728" y="1850018"/>
                </a:moveTo>
                <a:cubicBezTo>
                  <a:pt x="315901" y="1850018"/>
                  <a:pt x="299810" y="1833980"/>
                  <a:pt x="299810" y="1814148"/>
                </a:cubicBezTo>
                <a:cubicBezTo>
                  <a:pt x="299755" y="1794317"/>
                  <a:pt x="315804" y="1778223"/>
                  <a:pt x="335672" y="1778174"/>
                </a:cubicBezTo>
                <a:lnTo>
                  <a:pt x="360441" y="1778174"/>
                </a:lnTo>
                <a:lnTo>
                  <a:pt x="360489" y="1778174"/>
                </a:lnTo>
                <a:cubicBezTo>
                  <a:pt x="380317" y="1778174"/>
                  <a:pt x="396351" y="1794213"/>
                  <a:pt x="396407" y="1813996"/>
                </a:cubicBezTo>
                <a:cubicBezTo>
                  <a:pt x="396455" y="1833876"/>
                  <a:pt x="380358" y="1849969"/>
                  <a:pt x="360531" y="1850018"/>
                </a:cubicBezTo>
                <a:lnTo>
                  <a:pt x="335769" y="1850018"/>
                </a:lnTo>
                <a:cubicBezTo>
                  <a:pt x="335721" y="1850018"/>
                  <a:pt x="335721" y="1850018"/>
                  <a:pt x="335721" y="1850018"/>
                </a:cubicBezTo>
                <a:close/>
                <a:moveTo>
                  <a:pt x="457653" y="1971645"/>
                </a:moveTo>
                <a:cubicBezTo>
                  <a:pt x="437826" y="1971645"/>
                  <a:pt x="421777" y="1955606"/>
                  <a:pt x="421743" y="1935761"/>
                </a:cubicBezTo>
                <a:lnTo>
                  <a:pt x="421687" y="1910994"/>
                </a:lnTo>
                <a:cubicBezTo>
                  <a:pt x="421639" y="1891114"/>
                  <a:pt x="437736" y="1875020"/>
                  <a:pt x="457563" y="1875020"/>
                </a:cubicBezTo>
                <a:lnTo>
                  <a:pt x="457612" y="1875020"/>
                </a:lnTo>
                <a:cubicBezTo>
                  <a:pt x="477439" y="1875020"/>
                  <a:pt x="493488" y="1891072"/>
                  <a:pt x="493529" y="1910855"/>
                </a:cubicBezTo>
                <a:lnTo>
                  <a:pt x="493578" y="1935664"/>
                </a:lnTo>
                <a:cubicBezTo>
                  <a:pt x="493626" y="1955495"/>
                  <a:pt x="477529" y="1971589"/>
                  <a:pt x="457702" y="1971638"/>
                </a:cubicBezTo>
                <a:lnTo>
                  <a:pt x="457653" y="1971638"/>
                </a:lnTo>
                <a:close/>
                <a:moveTo>
                  <a:pt x="457321" y="1752826"/>
                </a:moveTo>
                <a:cubicBezTo>
                  <a:pt x="437494" y="1752826"/>
                  <a:pt x="421459" y="1736774"/>
                  <a:pt x="421404" y="1716942"/>
                </a:cubicBezTo>
                <a:lnTo>
                  <a:pt x="421355" y="1692175"/>
                </a:lnTo>
                <a:cubicBezTo>
                  <a:pt x="421355" y="1672344"/>
                  <a:pt x="437404" y="1656250"/>
                  <a:pt x="457231" y="1656202"/>
                </a:cubicBezTo>
                <a:lnTo>
                  <a:pt x="457280" y="1656202"/>
                </a:lnTo>
                <a:cubicBezTo>
                  <a:pt x="477107" y="1656202"/>
                  <a:pt x="493197" y="1672254"/>
                  <a:pt x="493197" y="1692085"/>
                </a:cubicBezTo>
                <a:lnTo>
                  <a:pt x="493246" y="1716852"/>
                </a:lnTo>
                <a:cubicBezTo>
                  <a:pt x="493301" y="1736684"/>
                  <a:pt x="477211" y="1752826"/>
                  <a:pt x="457383" y="1752826"/>
                </a:cubicBezTo>
                <a:lnTo>
                  <a:pt x="457328" y="1752826"/>
                </a:lnTo>
                <a:close/>
                <a:moveTo>
                  <a:pt x="254696" y="718636"/>
                </a:moveTo>
                <a:cubicBezTo>
                  <a:pt x="234868" y="718636"/>
                  <a:pt x="218778" y="702584"/>
                  <a:pt x="218778" y="682752"/>
                </a:cubicBezTo>
                <a:cubicBezTo>
                  <a:pt x="218730" y="662921"/>
                  <a:pt x="234764" y="646827"/>
                  <a:pt x="254654" y="646779"/>
                </a:cubicBezTo>
                <a:lnTo>
                  <a:pt x="279416" y="646730"/>
                </a:lnTo>
                <a:lnTo>
                  <a:pt x="279464" y="646730"/>
                </a:lnTo>
                <a:cubicBezTo>
                  <a:pt x="299291" y="646730"/>
                  <a:pt x="315381" y="662782"/>
                  <a:pt x="315381" y="682614"/>
                </a:cubicBezTo>
                <a:cubicBezTo>
                  <a:pt x="315430" y="702446"/>
                  <a:pt x="299333" y="718588"/>
                  <a:pt x="279506" y="718588"/>
                </a:cubicBezTo>
                <a:lnTo>
                  <a:pt x="254744" y="718636"/>
                </a:lnTo>
                <a:lnTo>
                  <a:pt x="254696" y="718636"/>
                </a:lnTo>
                <a:close/>
                <a:moveTo>
                  <a:pt x="35917" y="718968"/>
                </a:moveTo>
                <a:cubicBezTo>
                  <a:pt x="16139" y="718968"/>
                  <a:pt x="55" y="702930"/>
                  <a:pt x="0" y="683099"/>
                </a:cubicBezTo>
                <a:cubicBezTo>
                  <a:pt x="0" y="663253"/>
                  <a:pt x="16049" y="647173"/>
                  <a:pt x="35876" y="647111"/>
                </a:cubicBezTo>
                <a:lnTo>
                  <a:pt x="60679" y="647063"/>
                </a:lnTo>
                <a:cubicBezTo>
                  <a:pt x="60679" y="647063"/>
                  <a:pt x="60679" y="647063"/>
                  <a:pt x="60734" y="647063"/>
                </a:cubicBezTo>
                <a:cubicBezTo>
                  <a:pt x="80506" y="647063"/>
                  <a:pt x="96596" y="663115"/>
                  <a:pt x="96652" y="682946"/>
                </a:cubicBezTo>
                <a:cubicBezTo>
                  <a:pt x="96652" y="702778"/>
                  <a:pt x="80603" y="718920"/>
                  <a:pt x="60776" y="718920"/>
                </a:cubicBezTo>
                <a:lnTo>
                  <a:pt x="35973" y="718968"/>
                </a:lnTo>
                <a:cubicBezTo>
                  <a:pt x="35973" y="718968"/>
                  <a:pt x="35973" y="718968"/>
                  <a:pt x="35917" y="718968"/>
                </a:cubicBezTo>
                <a:close/>
                <a:moveTo>
                  <a:pt x="157898" y="840595"/>
                </a:moveTo>
                <a:cubicBezTo>
                  <a:pt x="138071" y="840595"/>
                  <a:pt x="121981" y="824543"/>
                  <a:pt x="121981" y="804711"/>
                </a:cubicBezTo>
                <a:lnTo>
                  <a:pt x="121932" y="779903"/>
                </a:lnTo>
                <a:cubicBezTo>
                  <a:pt x="121884" y="760071"/>
                  <a:pt x="137981" y="743978"/>
                  <a:pt x="157808" y="743929"/>
                </a:cubicBezTo>
                <a:lnTo>
                  <a:pt x="157857" y="743929"/>
                </a:lnTo>
                <a:cubicBezTo>
                  <a:pt x="177684" y="743929"/>
                  <a:pt x="193733" y="759981"/>
                  <a:pt x="193774" y="779813"/>
                </a:cubicBezTo>
                <a:lnTo>
                  <a:pt x="193823" y="804580"/>
                </a:lnTo>
                <a:cubicBezTo>
                  <a:pt x="193823" y="824460"/>
                  <a:pt x="177788" y="840554"/>
                  <a:pt x="157961" y="840602"/>
                </a:cubicBezTo>
                <a:cubicBezTo>
                  <a:pt x="157905" y="840602"/>
                  <a:pt x="157905" y="840602"/>
                  <a:pt x="157905" y="840602"/>
                </a:cubicBezTo>
                <a:close/>
                <a:moveTo>
                  <a:pt x="157566" y="621770"/>
                </a:moveTo>
                <a:cubicBezTo>
                  <a:pt x="137739" y="621770"/>
                  <a:pt x="121649" y="605731"/>
                  <a:pt x="121649" y="585900"/>
                </a:cubicBezTo>
                <a:lnTo>
                  <a:pt x="121600" y="561133"/>
                </a:lnTo>
                <a:cubicBezTo>
                  <a:pt x="121552" y="541301"/>
                  <a:pt x="137649" y="525145"/>
                  <a:pt x="157476" y="525145"/>
                </a:cubicBezTo>
                <a:lnTo>
                  <a:pt x="157525" y="525145"/>
                </a:lnTo>
                <a:cubicBezTo>
                  <a:pt x="177352" y="525145"/>
                  <a:pt x="193401" y="541197"/>
                  <a:pt x="193442" y="561036"/>
                </a:cubicBezTo>
                <a:lnTo>
                  <a:pt x="193491" y="585789"/>
                </a:lnTo>
                <a:cubicBezTo>
                  <a:pt x="193491" y="605627"/>
                  <a:pt x="177456" y="621763"/>
                  <a:pt x="157615" y="621763"/>
                </a:cubicBezTo>
                <a:cubicBezTo>
                  <a:pt x="157566" y="621763"/>
                  <a:pt x="157566" y="621763"/>
                  <a:pt x="157566" y="621763"/>
                </a:cubicBezTo>
                <a:close/>
                <a:moveTo>
                  <a:pt x="1960062" y="445293"/>
                </a:moveTo>
                <a:cubicBezTo>
                  <a:pt x="1940234" y="445293"/>
                  <a:pt x="1924199" y="429255"/>
                  <a:pt x="1924144" y="409423"/>
                </a:cubicBezTo>
                <a:cubicBezTo>
                  <a:pt x="1924144" y="389591"/>
                  <a:pt x="1940193" y="373498"/>
                  <a:pt x="1960020" y="373449"/>
                </a:cubicBezTo>
                <a:lnTo>
                  <a:pt x="1984788" y="373449"/>
                </a:lnTo>
                <a:cubicBezTo>
                  <a:pt x="1984823" y="373449"/>
                  <a:pt x="1984823" y="373449"/>
                  <a:pt x="1984823" y="373449"/>
                </a:cubicBezTo>
                <a:cubicBezTo>
                  <a:pt x="2004664" y="373449"/>
                  <a:pt x="2020740" y="389488"/>
                  <a:pt x="2020740" y="409278"/>
                </a:cubicBezTo>
                <a:cubicBezTo>
                  <a:pt x="2020796" y="429158"/>
                  <a:pt x="2004754" y="445251"/>
                  <a:pt x="1984927" y="445300"/>
                </a:cubicBezTo>
                <a:lnTo>
                  <a:pt x="1960124" y="445300"/>
                </a:lnTo>
                <a:cubicBezTo>
                  <a:pt x="1960124" y="445300"/>
                  <a:pt x="1960124" y="445300"/>
                  <a:pt x="1960068" y="445300"/>
                </a:cubicBezTo>
                <a:close/>
                <a:moveTo>
                  <a:pt x="1741339" y="445639"/>
                </a:moveTo>
                <a:cubicBezTo>
                  <a:pt x="1721512" y="445639"/>
                  <a:pt x="1705421" y="429587"/>
                  <a:pt x="1705421" y="409755"/>
                </a:cubicBezTo>
                <a:cubicBezTo>
                  <a:pt x="1705373" y="389917"/>
                  <a:pt x="1721422" y="373830"/>
                  <a:pt x="1741249" y="373782"/>
                </a:cubicBezTo>
                <a:lnTo>
                  <a:pt x="1766052" y="373733"/>
                </a:lnTo>
                <a:lnTo>
                  <a:pt x="1766100" y="373733"/>
                </a:lnTo>
                <a:cubicBezTo>
                  <a:pt x="1785928" y="373733"/>
                  <a:pt x="1801976" y="389820"/>
                  <a:pt x="1802018" y="409603"/>
                </a:cubicBezTo>
                <a:cubicBezTo>
                  <a:pt x="1802066" y="429490"/>
                  <a:pt x="1785983" y="445577"/>
                  <a:pt x="1766142" y="445577"/>
                </a:cubicBezTo>
                <a:lnTo>
                  <a:pt x="1741394" y="445632"/>
                </a:lnTo>
                <a:cubicBezTo>
                  <a:pt x="1741339" y="445632"/>
                  <a:pt x="1741339" y="445632"/>
                  <a:pt x="1741339" y="445632"/>
                </a:cubicBezTo>
                <a:close/>
                <a:moveTo>
                  <a:pt x="1863278" y="567259"/>
                </a:moveTo>
                <a:cubicBezTo>
                  <a:pt x="1843451" y="567259"/>
                  <a:pt x="1827402" y="551220"/>
                  <a:pt x="1827361" y="531389"/>
                </a:cubicBezTo>
                <a:lnTo>
                  <a:pt x="1827312" y="506622"/>
                </a:lnTo>
                <a:cubicBezTo>
                  <a:pt x="1827312" y="486735"/>
                  <a:pt x="1843361" y="470634"/>
                  <a:pt x="1863188" y="470586"/>
                </a:cubicBezTo>
                <a:lnTo>
                  <a:pt x="1863237" y="470586"/>
                </a:lnTo>
                <a:cubicBezTo>
                  <a:pt x="1883064" y="470586"/>
                  <a:pt x="1899154" y="486638"/>
                  <a:pt x="1899154" y="506470"/>
                </a:cubicBezTo>
                <a:lnTo>
                  <a:pt x="1899203" y="531278"/>
                </a:lnTo>
                <a:cubicBezTo>
                  <a:pt x="1899251" y="551110"/>
                  <a:pt x="1883154" y="567203"/>
                  <a:pt x="1863327" y="567252"/>
                </a:cubicBezTo>
                <a:lnTo>
                  <a:pt x="1863278" y="567252"/>
                </a:lnTo>
                <a:close/>
                <a:moveTo>
                  <a:pt x="1862946" y="348440"/>
                </a:moveTo>
                <a:cubicBezTo>
                  <a:pt x="1843119" y="348440"/>
                  <a:pt x="1827029" y="332388"/>
                  <a:pt x="1827029" y="312556"/>
                </a:cubicBezTo>
                <a:lnTo>
                  <a:pt x="1826980" y="287789"/>
                </a:lnTo>
                <a:cubicBezTo>
                  <a:pt x="1826980" y="267958"/>
                  <a:pt x="1843029" y="251864"/>
                  <a:pt x="1862856" y="251816"/>
                </a:cubicBezTo>
                <a:lnTo>
                  <a:pt x="1862904" y="251816"/>
                </a:lnTo>
                <a:cubicBezTo>
                  <a:pt x="1882732" y="251816"/>
                  <a:pt x="1898822" y="267854"/>
                  <a:pt x="1898822" y="287699"/>
                </a:cubicBezTo>
                <a:lnTo>
                  <a:pt x="1898870" y="312466"/>
                </a:lnTo>
                <a:cubicBezTo>
                  <a:pt x="1898870" y="332298"/>
                  <a:pt x="1882822" y="348440"/>
                  <a:pt x="1862994" y="348440"/>
                </a:cubicBezTo>
                <a:lnTo>
                  <a:pt x="1862946" y="348440"/>
                </a:lnTo>
                <a:close/>
                <a:moveTo>
                  <a:pt x="1783962" y="726735"/>
                </a:moveTo>
                <a:cubicBezTo>
                  <a:pt x="1784017" y="749917"/>
                  <a:pt x="1765242" y="768745"/>
                  <a:pt x="1742059" y="768786"/>
                </a:cubicBezTo>
                <a:cubicBezTo>
                  <a:pt x="1718882" y="768786"/>
                  <a:pt x="1700058" y="750062"/>
                  <a:pt x="1700058" y="726873"/>
                </a:cubicBezTo>
                <a:cubicBezTo>
                  <a:pt x="1700009" y="703692"/>
                  <a:pt x="1718785" y="684871"/>
                  <a:pt x="1741913" y="684822"/>
                </a:cubicBezTo>
                <a:cubicBezTo>
                  <a:pt x="1765090" y="684822"/>
                  <a:pt x="1783914" y="703553"/>
                  <a:pt x="1783955" y="726735"/>
                </a:cubicBezTo>
                <a:close/>
                <a:moveTo>
                  <a:pt x="316676" y="308542"/>
                </a:moveTo>
                <a:cubicBezTo>
                  <a:pt x="366573" y="332589"/>
                  <a:pt x="407051" y="373117"/>
                  <a:pt x="431092" y="423032"/>
                </a:cubicBezTo>
                <a:cubicBezTo>
                  <a:pt x="454982" y="373076"/>
                  <a:pt x="495412" y="332443"/>
                  <a:pt x="545267" y="308299"/>
                </a:cubicBezTo>
                <a:cubicBezTo>
                  <a:pt x="495266" y="284162"/>
                  <a:pt x="454747" y="243537"/>
                  <a:pt x="430802" y="193325"/>
                </a:cubicBezTo>
                <a:cubicBezTo>
                  <a:pt x="407002" y="243586"/>
                  <a:pt x="366621" y="284294"/>
                  <a:pt x="316676" y="308542"/>
                </a:cubicBezTo>
                <a:close/>
                <a:moveTo>
                  <a:pt x="431141" y="615893"/>
                </a:moveTo>
                <a:cubicBezTo>
                  <a:pt x="413660" y="615893"/>
                  <a:pt x="398711" y="603288"/>
                  <a:pt x="395742" y="586045"/>
                </a:cubicBezTo>
                <a:lnTo>
                  <a:pt x="380801" y="499444"/>
                </a:lnTo>
                <a:cubicBezTo>
                  <a:pt x="368448" y="427635"/>
                  <a:pt x="311880" y="371110"/>
                  <a:pt x="240149" y="358795"/>
                </a:cubicBezTo>
                <a:lnTo>
                  <a:pt x="152701" y="343761"/>
                </a:lnTo>
                <a:cubicBezTo>
                  <a:pt x="135407" y="340791"/>
                  <a:pt x="122811" y="325743"/>
                  <a:pt x="122860" y="308216"/>
                </a:cubicBezTo>
                <a:cubicBezTo>
                  <a:pt x="122950" y="290683"/>
                  <a:pt x="135649" y="275731"/>
                  <a:pt x="152978" y="272914"/>
                </a:cubicBezTo>
                <a:lnTo>
                  <a:pt x="238038" y="258918"/>
                </a:lnTo>
                <a:cubicBezTo>
                  <a:pt x="310696" y="246943"/>
                  <a:pt x="367784" y="190134"/>
                  <a:pt x="380088" y="117563"/>
                </a:cubicBezTo>
                <a:lnTo>
                  <a:pt x="394891" y="29945"/>
                </a:lnTo>
                <a:cubicBezTo>
                  <a:pt x="397812" y="12702"/>
                  <a:pt x="412705" y="62"/>
                  <a:pt x="430144" y="0"/>
                </a:cubicBezTo>
                <a:cubicBezTo>
                  <a:pt x="430241" y="0"/>
                  <a:pt x="430283" y="0"/>
                  <a:pt x="430331" y="0"/>
                </a:cubicBezTo>
                <a:cubicBezTo>
                  <a:pt x="447722" y="0"/>
                  <a:pt x="462615" y="12460"/>
                  <a:pt x="465688" y="29605"/>
                </a:cubicBezTo>
                <a:lnTo>
                  <a:pt x="481584" y="118567"/>
                </a:lnTo>
                <a:cubicBezTo>
                  <a:pt x="494422" y="190653"/>
                  <a:pt x="551648" y="246901"/>
                  <a:pt x="623974" y="258489"/>
                </a:cubicBezTo>
                <a:lnTo>
                  <a:pt x="708411" y="272042"/>
                </a:lnTo>
                <a:cubicBezTo>
                  <a:pt x="725699" y="274825"/>
                  <a:pt x="738488" y="289672"/>
                  <a:pt x="738626" y="307206"/>
                </a:cubicBezTo>
                <a:cubicBezTo>
                  <a:pt x="738778" y="324739"/>
                  <a:pt x="726231" y="339829"/>
                  <a:pt x="708992" y="342889"/>
                </a:cubicBezTo>
                <a:lnTo>
                  <a:pt x="621393" y="358456"/>
                </a:lnTo>
                <a:cubicBezTo>
                  <a:pt x="550084" y="371110"/>
                  <a:pt x="493896" y="427538"/>
                  <a:pt x="481591" y="498959"/>
                </a:cubicBezTo>
                <a:lnTo>
                  <a:pt x="466546" y="586045"/>
                </a:lnTo>
                <a:cubicBezTo>
                  <a:pt x="463577" y="603288"/>
                  <a:pt x="448636" y="615893"/>
                  <a:pt x="431155" y="615893"/>
                </a:cubicBezTo>
                <a:close/>
                <a:moveTo>
                  <a:pt x="1415770" y="2029229"/>
                </a:moveTo>
                <a:cubicBezTo>
                  <a:pt x="1358012" y="2029229"/>
                  <a:pt x="1301443" y="2005943"/>
                  <a:pt x="1260211" y="1962826"/>
                </a:cubicBezTo>
                <a:lnTo>
                  <a:pt x="969508" y="1658735"/>
                </a:lnTo>
                <a:cubicBezTo>
                  <a:pt x="940477" y="1630099"/>
                  <a:pt x="924774" y="1591917"/>
                  <a:pt x="925155" y="1551146"/>
                </a:cubicBezTo>
                <a:cubicBezTo>
                  <a:pt x="925584" y="1510147"/>
                  <a:pt x="942255" y="1472111"/>
                  <a:pt x="972145" y="1444042"/>
                </a:cubicBezTo>
                <a:cubicBezTo>
                  <a:pt x="1009903" y="1408546"/>
                  <a:pt x="1061987" y="1396709"/>
                  <a:pt x="1109351" y="1408082"/>
                </a:cubicBezTo>
                <a:lnTo>
                  <a:pt x="858074" y="1026797"/>
                </a:lnTo>
                <a:lnTo>
                  <a:pt x="394794" y="1490156"/>
                </a:lnTo>
                <a:cubicBezTo>
                  <a:pt x="356136" y="1528871"/>
                  <a:pt x="307907" y="1557321"/>
                  <a:pt x="255422" y="1572598"/>
                </a:cubicBezTo>
                <a:lnTo>
                  <a:pt x="255422" y="1572598"/>
                </a:lnTo>
                <a:lnTo>
                  <a:pt x="73143" y="1625537"/>
                </a:lnTo>
                <a:cubicBezTo>
                  <a:pt x="69842" y="1626492"/>
                  <a:pt x="66485" y="1626922"/>
                  <a:pt x="63136" y="1626922"/>
                </a:cubicBezTo>
                <a:cubicBezTo>
                  <a:pt x="53752" y="1626922"/>
                  <a:pt x="44554" y="1623232"/>
                  <a:pt x="37751" y="1616428"/>
                </a:cubicBezTo>
                <a:cubicBezTo>
                  <a:pt x="28464" y="1607138"/>
                  <a:pt x="24962" y="1593578"/>
                  <a:pt x="28644" y="1580987"/>
                </a:cubicBezTo>
                <a:lnTo>
                  <a:pt x="81572" y="1398668"/>
                </a:lnTo>
                <a:cubicBezTo>
                  <a:pt x="96797" y="1346172"/>
                  <a:pt x="125289" y="1297981"/>
                  <a:pt x="163940" y="1259321"/>
                </a:cubicBezTo>
                <a:lnTo>
                  <a:pt x="1268495" y="154527"/>
                </a:lnTo>
                <a:cubicBezTo>
                  <a:pt x="1332143" y="90865"/>
                  <a:pt x="1435688" y="90865"/>
                  <a:pt x="1499335" y="154527"/>
                </a:cubicBezTo>
                <a:cubicBezTo>
                  <a:pt x="1562942" y="218189"/>
                  <a:pt x="1562942" y="321756"/>
                  <a:pt x="1499335" y="385418"/>
                </a:cubicBezTo>
                <a:lnTo>
                  <a:pt x="1093088" y="791733"/>
                </a:lnTo>
                <a:lnTo>
                  <a:pt x="1359728" y="1212805"/>
                </a:lnTo>
                <a:lnTo>
                  <a:pt x="1729733" y="1351253"/>
                </a:lnTo>
                <a:cubicBezTo>
                  <a:pt x="1714314" y="1313382"/>
                  <a:pt x="1705795" y="1271995"/>
                  <a:pt x="1705795" y="1228650"/>
                </a:cubicBezTo>
                <a:cubicBezTo>
                  <a:pt x="1705795" y="1048823"/>
                  <a:pt x="1852067" y="902533"/>
                  <a:pt x="2031806" y="902533"/>
                </a:cubicBezTo>
                <a:cubicBezTo>
                  <a:pt x="2211594" y="902533"/>
                  <a:pt x="2357866" y="1048823"/>
                  <a:pt x="2357866" y="1228650"/>
                </a:cubicBezTo>
                <a:cubicBezTo>
                  <a:pt x="2357866" y="1337976"/>
                  <a:pt x="2303803" y="1434905"/>
                  <a:pt x="2221020" y="1494102"/>
                </a:cubicBezTo>
                <a:lnTo>
                  <a:pt x="2235062" y="1514204"/>
                </a:lnTo>
                <a:cubicBezTo>
                  <a:pt x="2285976" y="1587065"/>
                  <a:pt x="2309734" y="1675936"/>
                  <a:pt x="2301969" y="1764407"/>
                </a:cubicBezTo>
                <a:lnTo>
                  <a:pt x="2252114" y="2318507"/>
                </a:lnTo>
                <a:cubicBezTo>
                  <a:pt x="2250439" y="2337182"/>
                  <a:pt x="2234771" y="2351220"/>
                  <a:pt x="2216390" y="2351220"/>
                </a:cubicBezTo>
                <a:cubicBezTo>
                  <a:pt x="2215338" y="2351220"/>
                  <a:pt x="2214231" y="2351172"/>
                  <a:pt x="2213131" y="2351081"/>
                </a:cubicBezTo>
                <a:cubicBezTo>
                  <a:pt x="2193352" y="2349303"/>
                  <a:pt x="2178791" y="2331818"/>
                  <a:pt x="2180563" y="2312090"/>
                </a:cubicBezTo>
                <a:lnTo>
                  <a:pt x="2230418" y="1758087"/>
                </a:lnTo>
                <a:cubicBezTo>
                  <a:pt x="2236688" y="1686430"/>
                  <a:pt x="2217442" y="1614420"/>
                  <a:pt x="2176210" y="1555403"/>
                </a:cubicBezTo>
                <a:lnTo>
                  <a:pt x="2158002" y="1529356"/>
                </a:lnTo>
                <a:cubicBezTo>
                  <a:pt x="2119164" y="1545719"/>
                  <a:pt x="2076527" y="1554773"/>
                  <a:pt x="2031813" y="1554773"/>
                </a:cubicBezTo>
                <a:cubicBezTo>
                  <a:pt x="1938497" y="1554773"/>
                  <a:pt x="1854219" y="1515332"/>
                  <a:pt x="1794731" y="1452252"/>
                </a:cubicBezTo>
                <a:lnTo>
                  <a:pt x="1323236" y="1275886"/>
                </a:lnTo>
                <a:cubicBezTo>
                  <a:pt x="1315907" y="1273158"/>
                  <a:pt x="1309686" y="1268071"/>
                  <a:pt x="1305464" y="1261460"/>
                </a:cubicBezTo>
                <a:lnTo>
                  <a:pt x="1041039" y="843779"/>
                </a:lnTo>
                <a:lnTo>
                  <a:pt x="909929" y="974910"/>
                </a:lnTo>
                <a:lnTo>
                  <a:pt x="1185546" y="1393186"/>
                </a:lnTo>
                <a:cubicBezTo>
                  <a:pt x="1201394" y="1417233"/>
                  <a:pt x="1223809" y="1435826"/>
                  <a:pt x="1250342" y="1446991"/>
                </a:cubicBezTo>
                <a:lnTo>
                  <a:pt x="1514561" y="1556345"/>
                </a:lnTo>
                <a:cubicBezTo>
                  <a:pt x="1532907" y="1563910"/>
                  <a:pt x="1541634" y="1584947"/>
                  <a:pt x="1534007" y="1603283"/>
                </a:cubicBezTo>
                <a:cubicBezTo>
                  <a:pt x="1528312" y="1617127"/>
                  <a:pt x="1514900" y="1625468"/>
                  <a:pt x="1500823" y="1625468"/>
                </a:cubicBezTo>
                <a:cubicBezTo>
                  <a:pt x="1496270" y="1625468"/>
                  <a:pt x="1491578" y="1624603"/>
                  <a:pt x="1487121" y="1622741"/>
                </a:cubicBezTo>
                <a:lnTo>
                  <a:pt x="1257664" y="1527750"/>
                </a:lnTo>
                <a:lnTo>
                  <a:pt x="1431812" y="1707092"/>
                </a:lnTo>
                <a:lnTo>
                  <a:pt x="1769644" y="1592851"/>
                </a:lnTo>
                <a:cubicBezTo>
                  <a:pt x="1788419" y="1586532"/>
                  <a:pt x="1808821" y="1596582"/>
                  <a:pt x="1815187" y="1615410"/>
                </a:cubicBezTo>
                <a:cubicBezTo>
                  <a:pt x="1821506" y="1634190"/>
                  <a:pt x="1811457" y="1654596"/>
                  <a:pt x="1792634" y="1660923"/>
                </a:cubicBezTo>
                <a:lnTo>
                  <a:pt x="1433334" y="1782411"/>
                </a:lnTo>
                <a:cubicBezTo>
                  <a:pt x="1420255" y="1786862"/>
                  <a:pt x="1405756" y="1783359"/>
                  <a:pt x="1396074" y="1773398"/>
                </a:cubicBezTo>
                <a:lnTo>
                  <a:pt x="1129448" y="1498871"/>
                </a:lnTo>
                <a:cubicBezTo>
                  <a:pt x="1100285" y="1468885"/>
                  <a:pt x="1051772" y="1467729"/>
                  <a:pt x="1021315" y="1496373"/>
                </a:cubicBezTo>
                <a:cubicBezTo>
                  <a:pt x="1005848" y="1510943"/>
                  <a:pt x="997183" y="1530623"/>
                  <a:pt x="996983" y="1551845"/>
                </a:cubicBezTo>
                <a:cubicBezTo>
                  <a:pt x="996789" y="1573075"/>
                  <a:pt x="1005024" y="1592948"/>
                  <a:pt x="1020159" y="1607803"/>
                </a:cubicBezTo>
                <a:cubicBezTo>
                  <a:pt x="1020450" y="1608045"/>
                  <a:pt x="1020741" y="1608384"/>
                  <a:pt x="1021024" y="1608668"/>
                </a:cubicBezTo>
                <a:lnTo>
                  <a:pt x="1312122" y="1913140"/>
                </a:lnTo>
                <a:cubicBezTo>
                  <a:pt x="1350953" y="1953807"/>
                  <a:pt x="1410352" y="1967941"/>
                  <a:pt x="1463363" y="1949162"/>
                </a:cubicBezTo>
                <a:lnTo>
                  <a:pt x="2082907" y="1729720"/>
                </a:lnTo>
                <a:cubicBezTo>
                  <a:pt x="2101634" y="1723061"/>
                  <a:pt x="2122133" y="1732877"/>
                  <a:pt x="2128742" y="1751559"/>
                </a:cubicBezTo>
                <a:cubicBezTo>
                  <a:pt x="2135400" y="1770290"/>
                  <a:pt x="2125579" y="1790793"/>
                  <a:pt x="2106908" y="1797452"/>
                </a:cubicBezTo>
                <a:lnTo>
                  <a:pt x="1487363" y="2016901"/>
                </a:lnTo>
                <a:cubicBezTo>
                  <a:pt x="1463992" y="2025186"/>
                  <a:pt x="1439750" y="2029208"/>
                  <a:pt x="1415763" y="2029208"/>
                </a:cubicBezTo>
                <a:close/>
                <a:moveTo>
                  <a:pt x="1297097" y="486064"/>
                </a:moveTo>
                <a:lnTo>
                  <a:pt x="1211228" y="400134"/>
                </a:lnTo>
                <a:cubicBezTo>
                  <a:pt x="1197193" y="386096"/>
                  <a:pt x="1197193" y="363336"/>
                  <a:pt x="1211228" y="349298"/>
                </a:cubicBezTo>
                <a:cubicBezTo>
                  <a:pt x="1225256" y="335316"/>
                  <a:pt x="1247955" y="335316"/>
                  <a:pt x="1261983" y="349298"/>
                </a:cubicBezTo>
                <a:lnTo>
                  <a:pt x="1347908" y="435242"/>
                </a:lnTo>
                <a:lnTo>
                  <a:pt x="1448525" y="334596"/>
                </a:lnTo>
                <a:cubicBezTo>
                  <a:pt x="1484159" y="298955"/>
                  <a:pt x="1484159" y="240941"/>
                  <a:pt x="1448525" y="205348"/>
                </a:cubicBezTo>
                <a:cubicBezTo>
                  <a:pt x="1431244" y="188064"/>
                  <a:pt x="1408296" y="178574"/>
                  <a:pt x="1383915" y="178574"/>
                </a:cubicBezTo>
                <a:cubicBezTo>
                  <a:pt x="1359493" y="178574"/>
                  <a:pt x="1336558" y="188064"/>
                  <a:pt x="1319257" y="205348"/>
                </a:cubicBezTo>
                <a:lnTo>
                  <a:pt x="214757" y="1310101"/>
                </a:lnTo>
                <a:cubicBezTo>
                  <a:pt x="184639" y="1340226"/>
                  <a:pt x="162411" y="1377785"/>
                  <a:pt x="150528" y="1418742"/>
                </a:cubicBezTo>
                <a:lnTo>
                  <a:pt x="115794" y="1538299"/>
                </a:lnTo>
                <a:lnTo>
                  <a:pt x="235387" y="1503571"/>
                </a:lnTo>
                <a:lnTo>
                  <a:pt x="235387" y="1503571"/>
                </a:lnTo>
                <a:cubicBezTo>
                  <a:pt x="276288" y="1491693"/>
                  <a:pt x="313838" y="1469515"/>
                  <a:pt x="343970" y="1439391"/>
                </a:cubicBezTo>
                <a:lnTo>
                  <a:pt x="1297084" y="486057"/>
                </a:lnTo>
                <a:close/>
                <a:moveTo>
                  <a:pt x="245415" y="1538119"/>
                </a:moveTo>
                <a:lnTo>
                  <a:pt x="245464" y="1538119"/>
                </a:lnTo>
                <a:lnTo>
                  <a:pt x="245415" y="1538119"/>
                </a:lnTo>
                <a:close/>
                <a:moveTo>
                  <a:pt x="1442158" y="2351227"/>
                </a:moveTo>
                <a:cubicBezTo>
                  <a:pt x="1439660" y="2351227"/>
                  <a:pt x="1437134" y="2350998"/>
                  <a:pt x="1434594" y="2350417"/>
                </a:cubicBezTo>
                <a:cubicBezTo>
                  <a:pt x="1415196" y="2346291"/>
                  <a:pt x="1402843" y="2327180"/>
                  <a:pt x="1406961" y="2307778"/>
                </a:cubicBezTo>
                <a:lnTo>
                  <a:pt x="1452504" y="2095189"/>
                </a:lnTo>
                <a:cubicBezTo>
                  <a:pt x="1456677" y="2075786"/>
                  <a:pt x="1475833" y="2063479"/>
                  <a:pt x="1495183" y="2067591"/>
                </a:cubicBezTo>
                <a:cubicBezTo>
                  <a:pt x="1514568" y="2071765"/>
                  <a:pt x="1526934" y="2090828"/>
                  <a:pt x="1522761" y="2110230"/>
                </a:cubicBezTo>
                <a:lnTo>
                  <a:pt x="1477218" y="2322819"/>
                </a:lnTo>
                <a:cubicBezTo>
                  <a:pt x="1473626" y="2339681"/>
                  <a:pt x="1458733" y="2351227"/>
                  <a:pt x="1442165" y="2351227"/>
                </a:cubicBezTo>
                <a:close/>
              </a:path>
            </a:pathLst>
          </a:custGeom>
          <a:solidFill>
            <a:schemeClr val="tx1"/>
          </a:solidFill>
          <a:ln w="6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ICON">
            <a:extLst>
              <a:ext uri="{FF2B5EF4-FFF2-40B4-BE49-F238E27FC236}">
                <a16:creationId xmlns="" xmlns:a16="http://schemas.microsoft.com/office/drawing/2014/main" id="{FD49D5E5-B76A-4DD1-A13C-FA02F6EC60DC}"/>
              </a:ext>
            </a:extLst>
          </p:cNvPr>
          <p:cNvSpPr/>
          <p:nvPr/>
        </p:nvSpPr>
        <p:spPr>
          <a:xfrm>
            <a:off x="5025770" y="2226902"/>
            <a:ext cx="2278612" cy="2304205"/>
          </a:xfrm>
          <a:custGeom>
            <a:avLst/>
            <a:gdLst>
              <a:gd name="connsiteX0" fmla="*/ 470574 w 2278612"/>
              <a:gd name="connsiteY0" fmla="*/ 1229446 h 2304205"/>
              <a:gd name="connsiteX1" fmla="*/ 342787 w 2278612"/>
              <a:gd name="connsiteY1" fmla="*/ 1286255 h 2304205"/>
              <a:gd name="connsiteX2" fmla="*/ 299347 w 2278612"/>
              <a:gd name="connsiteY2" fmla="*/ 1419185 h 2304205"/>
              <a:gd name="connsiteX3" fmla="*/ 317485 w 2278612"/>
              <a:gd name="connsiteY3" fmla="*/ 1595807 h 2304205"/>
              <a:gd name="connsiteX4" fmla="*/ 470574 w 2278612"/>
              <a:gd name="connsiteY4" fmla="*/ 1733964 h 2304205"/>
              <a:gd name="connsiteX5" fmla="*/ 558264 w 2278612"/>
              <a:gd name="connsiteY5" fmla="*/ 1706684 h 2304205"/>
              <a:gd name="connsiteX6" fmla="*/ 566008 w 2278612"/>
              <a:gd name="connsiteY6" fmla="*/ 1698371 h 2304205"/>
              <a:gd name="connsiteX7" fmla="*/ 575018 w 2278612"/>
              <a:gd name="connsiteY7" fmla="*/ 1693262 h 2304205"/>
              <a:gd name="connsiteX8" fmla="*/ 623663 w 2278612"/>
              <a:gd name="connsiteY8" fmla="*/ 1595814 h 2304205"/>
              <a:gd name="connsiteX9" fmla="*/ 641801 w 2278612"/>
              <a:gd name="connsiteY9" fmla="*/ 1419192 h 2304205"/>
              <a:gd name="connsiteX10" fmla="*/ 598361 w 2278612"/>
              <a:gd name="connsiteY10" fmla="*/ 1286262 h 2304205"/>
              <a:gd name="connsiteX11" fmla="*/ 470581 w 2278612"/>
              <a:gd name="connsiteY11" fmla="*/ 1229453 h 2304205"/>
              <a:gd name="connsiteX12" fmla="*/ 2113974 w 2278612"/>
              <a:gd name="connsiteY12" fmla="*/ 1581299 h 2304205"/>
              <a:gd name="connsiteX13" fmla="*/ 2078043 w 2278612"/>
              <a:gd name="connsiteY13" fmla="*/ 1545415 h 2304205"/>
              <a:gd name="connsiteX14" fmla="*/ 2113863 w 2278612"/>
              <a:gd name="connsiteY14" fmla="*/ 1509441 h 2304205"/>
              <a:gd name="connsiteX15" fmla="*/ 2138701 w 2278612"/>
              <a:gd name="connsiteY15" fmla="*/ 1509393 h 2304205"/>
              <a:gd name="connsiteX16" fmla="*/ 2138818 w 2278612"/>
              <a:gd name="connsiteY16" fmla="*/ 1509393 h 2304205"/>
              <a:gd name="connsiteX17" fmla="*/ 2174749 w 2278612"/>
              <a:gd name="connsiteY17" fmla="*/ 1545276 h 2304205"/>
              <a:gd name="connsiteX18" fmla="*/ 2138818 w 2278612"/>
              <a:gd name="connsiteY18" fmla="*/ 1581250 h 2304205"/>
              <a:gd name="connsiteX19" fmla="*/ 2114092 w 2278612"/>
              <a:gd name="connsiteY19" fmla="*/ 1581299 h 2304205"/>
              <a:gd name="connsiteX20" fmla="*/ 2113974 w 2278612"/>
              <a:gd name="connsiteY20" fmla="*/ 1581299 h 2304205"/>
              <a:gd name="connsiteX21" fmla="*/ 1895265 w 2278612"/>
              <a:gd name="connsiteY21" fmla="*/ 1581631 h 2304205"/>
              <a:gd name="connsiteX22" fmla="*/ 1859334 w 2278612"/>
              <a:gd name="connsiteY22" fmla="*/ 1545747 h 2304205"/>
              <a:gd name="connsiteX23" fmla="*/ 1895147 w 2278612"/>
              <a:gd name="connsiteY23" fmla="*/ 1509773 h 2304205"/>
              <a:gd name="connsiteX24" fmla="*/ 1919985 w 2278612"/>
              <a:gd name="connsiteY24" fmla="*/ 1509725 h 2304205"/>
              <a:gd name="connsiteX25" fmla="*/ 1919985 w 2278612"/>
              <a:gd name="connsiteY25" fmla="*/ 1509725 h 2304205"/>
              <a:gd name="connsiteX26" fmla="*/ 1955916 w 2278612"/>
              <a:gd name="connsiteY26" fmla="*/ 1545609 h 2304205"/>
              <a:gd name="connsiteX27" fmla="*/ 1919985 w 2278612"/>
              <a:gd name="connsiteY27" fmla="*/ 1581582 h 2304205"/>
              <a:gd name="connsiteX28" fmla="*/ 1895258 w 2278612"/>
              <a:gd name="connsiteY28" fmla="*/ 1581631 h 2304205"/>
              <a:gd name="connsiteX29" fmla="*/ 1895258 w 2278612"/>
              <a:gd name="connsiteY29" fmla="*/ 1581631 h 2304205"/>
              <a:gd name="connsiteX30" fmla="*/ 2017156 w 2278612"/>
              <a:gd name="connsiteY30" fmla="*/ 1703202 h 2304205"/>
              <a:gd name="connsiteX31" fmla="*/ 1981224 w 2278612"/>
              <a:gd name="connsiteY31" fmla="*/ 1667374 h 2304205"/>
              <a:gd name="connsiteX32" fmla="*/ 1981224 w 2278612"/>
              <a:gd name="connsiteY32" fmla="*/ 1642565 h 2304205"/>
              <a:gd name="connsiteX33" fmla="*/ 2017038 w 2278612"/>
              <a:gd name="connsiteY33" fmla="*/ 1606592 h 2304205"/>
              <a:gd name="connsiteX34" fmla="*/ 2017156 w 2278612"/>
              <a:gd name="connsiteY34" fmla="*/ 1606592 h 2304205"/>
              <a:gd name="connsiteX35" fmla="*/ 2053087 w 2278612"/>
              <a:gd name="connsiteY35" fmla="*/ 1642475 h 2304205"/>
              <a:gd name="connsiteX36" fmla="*/ 2053087 w 2278612"/>
              <a:gd name="connsiteY36" fmla="*/ 1667242 h 2304205"/>
              <a:gd name="connsiteX37" fmla="*/ 2017267 w 2278612"/>
              <a:gd name="connsiteY37" fmla="*/ 1703209 h 2304205"/>
              <a:gd name="connsiteX38" fmla="*/ 2017149 w 2278612"/>
              <a:gd name="connsiteY38" fmla="*/ 1703209 h 2304205"/>
              <a:gd name="connsiteX39" fmla="*/ 2016810 w 2278612"/>
              <a:gd name="connsiteY39" fmla="*/ 1484432 h 2304205"/>
              <a:gd name="connsiteX40" fmla="*/ 1980878 w 2278612"/>
              <a:gd name="connsiteY40" fmla="*/ 1448562 h 2304205"/>
              <a:gd name="connsiteX41" fmla="*/ 1980878 w 2278612"/>
              <a:gd name="connsiteY41" fmla="*/ 1423795 h 2304205"/>
              <a:gd name="connsiteX42" fmla="*/ 2016699 w 2278612"/>
              <a:gd name="connsiteY42" fmla="*/ 1387808 h 2304205"/>
              <a:gd name="connsiteX43" fmla="*/ 2016816 w 2278612"/>
              <a:gd name="connsiteY43" fmla="*/ 1387808 h 2304205"/>
              <a:gd name="connsiteX44" fmla="*/ 2052748 w 2278612"/>
              <a:gd name="connsiteY44" fmla="*/ 1423643 h 2304205"/>
              <a:gd name="connsiteX45" fmla="*/ 2052748 w 2278612"/>
              <a:gd name="connsiteY45" fmla="*/ 1448451 h 2304205"/>
              <a:gd name="connsiteX46" fmla="*/ 2016934 w 2278612"/>
              <a:gd name="connsiteY46" fmla="*/ 1484425 h 2304205"/>
              <a:gd name="connsiteX47" fmla="*/ 2016816 w 2278612"/>
              <a:gd name="connsiteY47" fmla="*/ 1484425 h 2304205"/>
              <a:gd name="connsiteX48" fmla="*/ 442504 w 2278612"/>
              <a:gd name="connsiteY48" fmla="*/ 326234 h 2304205"/>
              <a:gd name="connsiteX49" fmla="*/ 406573 w 2278612"/>
              <a:gd name="connsiteY49" fmla="*/ 290351 h 2304205"/>
              <a:gd name="connsiteX50" fmla="*/ 442504 w 2278612"/>
              <a:gd name="connsiteY50" fmla="*/ 254377 h 2304205"/>
              <a:gd name="connsiteX51" fmla="*/ 467231 w 2278612"/>
              <a:gd name="connsiteY51" fmla="*/ 254329 h 2304205"/>
              <a:gd name="connsiteX52" fmla="*/ 467349 w 2278612"/>
              <a:gd name="connsiteY52" fmla="*/ 254329 h 2304205"/>
              <a:gd name="connsiteX53" fmla="*/ 503280 w 2278612"/>
              <a:gd name="connsiteY53" fmla="*/ 290212 h 2304205"/>
              <a:gd name="connsiteX54" fmla="*/ 467349 w 2278612"/>
              <a:gd name="connsiteY54" fmla="*/ 326172 h 2304205"/>
              <a:gd name="connsiteX55" fmla="*/ 442622 w 2278612"/>
              <a:gd name="connsiteY55" fmla="*/ 326227 h 2304205"/>
              <a:gd name="connsiteX56" fmla="*/ 442504 w 2278612"/>
              <a:gd name="connsiteY56" fmla="*/ 326227 h 2304205"/>
              <a:gd name="connsiteX57" fmla="*/ 223795 w 2278612"/>
              <a:gd name="connsiteY57" fmla="*/ 326567 h 2304205"/>
              <a:gd name="connsiteX58" fmla="*/ 187864 w 2278612"/>
              <a:gd name="connsiteY58" fmla="*/ 290683 h 2304205"/>
              <a:gd name="connsiteX59" fmla="*/ 223685 w 2278612"/>
              <a:gd name="connsiteY59" fmla="*/ 254709 h 2304205"/>
              <a:gd name="connsiteX60" fmla="*/ 248522 w 2278612"/>
              <a:gd name="connsiteY60" fmla="*/ 254661 h 2304205"/>
              <a:gd name="connsiteX61" fmla="*/ 248522 w 2278612"/>
              <a:gd name="connsiteY61" fmla="*/ 254661 h 2304205"/>
              <a:gd name="connsiteX62" fmla="*/ 284454 w 2278612"/>
              <a:gd name="connsiteY62" fmla="*/ 290531 h 2304205"/>
              <a:gd name="connsiteX63" fmla="*/ 248633 w 2278612"/>
              <a:gd name="connsiteY63" fmla="*/ 326518 h 2304205"/>
              <a:gd name="connsiteX64" fmla="*/ 223795 w 2278612"/>
              <a:gd name="connsiteY64" fmla="*/ 326567 h 2304205"/>
              <a:gd name="connsiteX65" fmla="*/ 223795 w 2278612"/>
              <a:gd name="connsiteY65" fmla="*/ 326567 h 2304205"/>
              <a:gd name="connsiteX66" fmla="*/ 345686 w 2278612"/>
              <a:gd name="connsiteY66" fmla="*/ 448138 h 2304205"/>
              <a:gd name="connsiteX67" fmla="*/ 309755 w 2278612"/>
              <a:gd name="connsiteY67" fmla="*/ 412316 h 2304205"/>
              <a:gd name="connsiteX68" fmla="*/ 309755 w 2278612"/>
              <a:gd name="connsiteY68" fmla="*/ 387494 h 2304205"/>
              <a:gd name="connsiteX69" fmla="*/ 345576 w 2278612"/>
              <a:gd name="connsiteY69" fmla="*/ 351520 h 2304205"/>
              <a:gd name="connsiteX70" fmla="*/ 345693 w 2278612"/>
              <a:gd name="connsiteY70" fmla="*/ 351520 h 2304205"/>
              <a:gd name="connsiteX71" fmla="*/ 381625 w 2278612"/>
              <a:gd name="connsiteY71" fmla="*/ 387404 h 2304205"/>
              <a:gd name="connsiteX72" fmla="*/ 381625 w 2278612"/>
              <a:gd name="connsiteY72" fmla="*/ 412171 h 2304205"/>
              <a:gd name="connsiteX73" fmla="*/ 345811 w 2278612"/>
              <a:gd name="connsiteY73" fmla="*/ 448145 h 2304205"/>
              <a:gd name="connsiteX74" fmla="*/ 345693 w 2278612"/>
              <a:gd name="connsiteY74" fmla="*/ 448145 h 2304205"/>
              <a:gd name="connsiteX75" fmla="*/ 345340 w 2278612"/>
              <a:gd name="connsiteY75" fmla="*/ 229368 h 2304205"/>
              <a:gd name="connsiteX76" fmla="*/ 309409 w 2278612"/>
              <a:gd name="connsiteY76" fmla="*/ 193484 h 2304205"/>
              <a:gd name="connsiteX77" fmla="*/ 309409 w 2278612"/>
              <a:gd name="connsiteY77" fmla="*/ 168717 h 2304205"/>
              <a:gd name="connsiteX78" fmla="*/ 345340 w 2278612"/>
              <a:gd name="connsiteY78" fmla="*/ 132743 h 2304205"/>
              <a:gd name="connsiteX79" fmla="*/ 345340 w 2278612"/>
              <a:gd name="connsiteY79" fmla="*/ 132743 h 2304205"/>
              <a:gd name="connsiteX80" fmla="*/ 381272 w 2278612"/>
              <a:gd name="connsiteY80" fmla="*/ 168579 h 2304205"/>
              <a:gd name="connsiteX81" fmla="*/ 381272 w 2278612"/>
              <a:gd name="connsiteY81" fmla="*/ 193387 h 2304205"/>
              <a:gd name="connsiteX82" fmla="*/ 345458 w 2278612"/>
              <a:gd name="connsiteY82" fmla="*/ 229361 h 2304205"/>
              <a:gd name="connsiteX83" fmla="*/ 345340 w 2278612"/>
              <a:gd name="connsiteY83" fmla="*/ 229361 h 2304205"/>
              <a:gd name="connsiteX84" fmla="*/ 170646 w 2278612"/>
              <a:gd name="connsiteY84" fmla="*/ 607663 h 2304205"/>
              <a:gd name="connsiteX85" fmla="*/ 128708 w 2278612"/>
              <a:gd name="connsiteY85" fmla="*/ 649665 h 2304205"/>
              <a:gd name="connsiteX86" fmla="*/ 86769 w 2278612"/>
              <a:gd name="connsiteY86" fmla="*/ 607801 h 2304205"/>
              <a:gd name="connsiteX87" fmla="*/ 128597 w 2278612"/>
              <a:gd name="connsiteY87" fmla="*/ 565750 h 2304205"/>
              <a:gd name="connsiteX88" fmla="*/ 170653 w 2278612"/>
              <a:gd name="connsiteY88" fmla="*/ 607663 h 2304205"/>
              <a:gd name="connsiteX89" fmla="*/ 1235678 w 2278612"/>
              <a:gd name="connsiteY89" fmla="*/ 700445 h 2304205"/>
              <a:gd name="connsiteX90" fmla="*/ 1439473 w 2278612"/>
              <a:gd name="connsiteY90" fmla="*/ 1113461 h 2304205"/>
              <a:gd name="connsiteX91" fmla="*/ 1647746 w 2278612"/>
              <a:gd name="connsiteY91" fmla="*/ 700445 h 2304205"/>
              <a:gd name="connsiteX92" fmla="*/ 1235678 w 2278612"/>
              <a:gd name="connsiteY92" fmla="*/ 700445 h 2304205"/>
              <a:gd name="connsiteX93" fmla="*/ 1616119 w 2278612"/>
              <a:gd name="connsiteY93" fmla="*/ 628602 h 2304205"/>
              <a:gd name="connsiteX94" fmla="*/ 1439355 w 2278612"/>
              <a:gd name="connsiteY94" fmla="*/ 460687 h 2304205"/>
              <a:gd name="connsiteX95" fmla="*/ 1266460 w 2278612"/>
              <a:gd name="connsiteY95" fmla="*/ 628602 h 2304205"/>
              <a:gd name="connsiteX96" fmla="*/ 1616119 w 2278612"/>
              <a:gd name="connsiteY96" fmla="*/ 628602 h 2304205"/>
              <a:gd name="connsiteX97" fmla="*/ 1422815 w 2278612"/>
              <a:gd name="connsiteY97" fmla="*/ 1225964 h 2304205"/>
              <a:gd name="connsiteX98" fmla="*/ 1413840 w 2278612"/>
              <a:gd name="connsiteY98" fmla="*/ 1219492 h 2304205"/>
              <a:gd name="connsiteX99" fmla="*/ 841340 w 2278612"/>
              <a:gd name="connsiteY99" fmla="*/ 690914 h 2304205"/>
              <a:gd name="connsiteX100" fmla="*/ 837762 w 2278612"/>
              <a:gd name="connsiteY100" fmla="*/ 641996 h 2304205"/>
              <a:gd name="connsiteX101" fmla="*/ 1041800 w 2278612"/>
              <a:gd name="connsiteY101" fmla="*/ 388346 h 2304205"/>
              <a:gd name="connsiteX102" fmla="*/ 1069758 w 2278612"/>
              <a:gd name="connsiteY102" fmla="*/ 374931 h 2304205"/>
              <a:gd name="connsiteX103" fmla="*/ 1438324 w 2278612"/>
              <a:gd name="connsiteY103" fmla="*/ 374931 h 2304205"/>
              <a:gd name="connsiteX104" fmla="*/ 1439895 w 2278612"/>
              <a:gd name="connsiteY104" fmla="*/ 374931 h 2304205"/>
              <a:gd name="connsiteX105" fmla="*/ 1803077 w 2278612"/>
              <a:gd name="connsiteY105" fmla="*/ 374931 h 2304205"/>
              <a:gd name="connsiteX106" fmla="*/ 1831610 w 2278612"/>
              <a:gd name="connsiteY106" fmla="*/ 389114 h 2304205"/>
              <a:gd name="connsiteX107" fmla="*/ 2024561 w 2278612"/>
              <a:gd name="connsiteY107" fmla="*/ 642771 h 2304205"/>
              <a:gd name="connsiteX108" fmla="*/ 2020748 w 2278612"/>
              <a:gd name="connsiteY108" fmla="*/ 690567 h 2304205"/>
              <a:gd name="connsiteX109" fmla="*/ 1465079 w 2278612"/>
              <a:gd name="connsiteY109" fmla="*/ 1218841 h 2304205"/>
              <a:gd name="connsiteX110" fmla="*/ 1442061 w 2278612"/>
              <a:gd name="connsiteY110" fmla="*/ 1229737 h 2304205"/>
              <a:gd name="connsiteX111" fmla="*/ 1442020 w 2278612"/>
              <a:gd name="connsiteY111" fmla="*/ 1229737 h 2304205"/>
              <a:gd name="connsiteX112" fmla="*/ 1441632 w 2278612"/>
              <a:gd name="connsiteY112" fmla="*/ 1229764 h 2304205"/>
              <a:gd name="connsiteX113" fmla="*/ 1441217 w 2278612"/>
              <a:gd name="connsiteY113" fmla="*/ 1229792 h 2304205"/>
              <a:gd name="connsiteX114" fmla="*/ 1441044 w 2278612"/>
              <a:gd name="connsiteY114" fmla="*/ 1229799 h 2304205"/>
              <a:gd name="connsiteX115" fmla="*/ 1440802 w 2278612"/>
              <a:gd name="connsiteY115" fmla="*/ 1229813 h 2304205"/>
              <a:gd name="connsiteX116" fmla="*/ 1440407 w 2278612"/>
              <a:gd name="connsiteY116" fmla="*/ 1229827 h 2304205"/>
              <a:gd name="connsiteX117" fmla="*/ 1440380 w 2278612"/>
              <a:gd name="connsiteY117" fmla="*/ 1229827 h 2304205"/>
              <a:gd name="connsiteX118" fmla="*/ 1439965 w 2278612"/>
              <a:gd name="connsiteY118" fmla="*/ 1229840 h 2304205"/>
              <a:gd name="connsiteX119" fmla="*/ 1439771 w 2278612"/>
              <a:gd name="connsiteY119" fmla="*/ 1229847 h 2304205"/>
              <a:gd name="connsiteX120" fmla="*/ 1439549 w 2278612"/>
              <a:gd name="connsiteY120" fmla="*/ 1229847 h 2304205"/>
              <a:gd name="connsiteX121" fmla="*/ 1439134 w 2278612"/>
              <a:gd name="connsiteY121" fmla="*/ 1229847 h 2304205"/>
              <a:gd name="connsiteX122" fmla="*/ 1439065 w 2278612"/>
              <a:gd name="connsiteY122" fmla="*/ 1229847 h 2304205"/>
              <a:gd name="connsiteX123" fmla="*/ 1439030 w 2278612"/>
              <a:gd name="connsiteY123" fmla="*/ 1229847 h 2304205"/>
              <a:gd name="connsiteX124" fmla="*/ 1439016 w 2278612"/>
              <a:gd name="connsiteY124" fmla="*/ 1229847 h 2304205"/>
              <a:gd name="connsiteX125" fmla="*/ 1439016 w 2278612"/>
              <a:gd name="connsiteY125" fmla="*/ 1229847 h 2304205"/>
              <a:gd name="connsiteX126" fmla="*/ 1438719 w 2278612"/>
              <a:gd name="connsiteY126" fmla="*/ 1229847 h 2304205"/>
              <a:gd name="connsiteX127" fmla="*/ 1438649 w 2278612"/>
              <a:gd name="connsiteY127" fmla="*/ 1229847 h 2304205"/>
              <a:gd name="connsiteX128" fmla="*/ 1438310 w 2278612"/>
              <a:gd name="connsiteY128" fmla="*/ 1229840 h 2304205"/>
              <a:gd name="connsiteX129" fmla="*/ 1437902 w 2278612"/>
              <a:gd name="connsiteY129" fmla="*/ 1229827 h 2304205"/>
              <a:gd name="connsiteX130" fmla="*/ 1437743 w 2278612"/>
              <a:gd name="connsiteY130" fmla="*/ 1229820 h 2304205"/>
              <a:gd name="connsiteX131" fmla="*/ 1437494 w 2278612"/>
              <a:gd name="connsiteY131" fmla="*/ 1229806 h 2304205"/>
              <a:gd name="connsiteX132" fmla="*/ 1437113 w 2278612"/>
              <a:gd name="connsiteY132" fmla="*/ 1229785 h 2304205"/>
              <a:gd name="connsiteX133" fmla="*/ 1437086 w 2278612"/>
              <a:gd name="connsiteY133" fmla="*/ 1229785 h 2304205"/>
              <a:gd name="connsiteX134" fmla="*/ 1436677 w 2278612"/>
              <a:gd name="connsiteY134" fmla="*/ 1229757 h 2304205"/>
              <a:gd name="connsiteX135" fmla="*/ 1436483 w 2278612"/>
              <a:gd name="connsiteY135" fmla="*/ 1229744 h 2304205"/>
              <a:gd name="connsiteX136" fmla="*/ 1436435 w 2278612"/>
              <a:gd name="connsiteY136" fmla="*/ 1229737 h 2304205"/>
              <a:gd name="connsiteX137" fmla="*/ 1435937 w 2278612"/>
              <a:gd name="connsiteY137" fmla="*/ 1229695 h 2304205"/>
              <a:gd name="connsiteX138" fmla="*/ 1435861 w 2278612"/>
              <a:gd name="connsiteY138" fmla="*/ 1229688 h 2304205"/>
              <a:gd name="connsiteX139" fmla="*/ 1435853 w 2278612"/>
              <a:gd name="connsiteY139" fmla="*/ 1229688 h 2304205"/>
              <a:gd name="connsiteX140" fmla="*/ 1435452 w 2278612"/>
              <a:gd name="connsiteY140" fmla="*/ 1229647 h 2304205"/>
              <a:gd name="connsiteX141" fmla="*/ 1435231 w 2278612"/>
              <a:gd name="connsiteY141" fmla="*/ 1229626 h 2304205"/>
              <a:gd name="connsiteX142" fmla="*/ 1435044 w 2278612"/>
              <a:gd name="connsiteY142" fmla="*/ 1229605 h 2304205"/>
              <a:gd name="connsiteX143" fmla="*/ 1434636 w 2278612"/>
              <a:gd name="connsiteY143" fmla="*/ 1229557 h 2304205"/>
              <a:gd name="connsiteX144" fmla="*/ 1434601 w 2278612"/>
              <a:gd name="connsiteY144" fmla="*/ 1229550 h 2304205"/>
              <a:gd name="connsiteX145" fmla="*/ 1434580 w 2278612"/>
              <a:gd name="connsiteY145" fmla="*/ 1229550 h 2304205"/>
              <a:gd name="connsiteX146" fmla="*/ 1423369 w 2278612"/>
              <a:gd name="connsiteY146" fmla="*/ 1226199 h 2304205"/>
              <a:gd name="connsiteX147" fmla="*/ 1423334 w 2278612"/>
              <a:gd name="connsiteY147" fmla="*/ 1226186 h 2304205"/>
              <a:gd name="connsiteX148" fmla="*/ 1423203 w 2278612"/>
              <a:gd name="connsiteY148" fmla="*/ 1226123 h 2304205"/>
              <a:gd name="connsiteX149" fmla="*/ 1422829 w 2278612"/>
              <a:gd name="connsiteY149" fmla="*/ 1225936 h 2304205"/>
              <a:gd name="connsiteX150" fmla="*/ 1321167 w 2278612"/>
              <a:gd name="connsiteY150" fmla="*/ 1036121 h 2304205"/>
              <a:gd name="connsiteX151" fmla="*/ 1155538 w 2278612"/>
              <a:gd name="connsiteY151" fmla="*/ 700445 h 2304205"/>
              <a:gd name="connsiteX152" fmla="*/ 957563 w 2278612"/>
              <a:gd name="connsiteY152" fmla="*/ 700445 h 2304205"/>
              <a:gd name="connsiteX153" fmla="*/ 1321167 w 2278612"/>
              <a:gd name="connsiteY153" fmla="*/ 1036121 h 2304205"/>
              <a:gd name="connsiteX154" fmla="*/ 1163276 w 2278612"/>
              <a:gd name="connsiteY154" fmla="*/ 628602 h 2304205"/>
              <a:gd name="connsiteX155" fmla="*/ 1350510 w 2278612"/>
              <a:gd name="connsiteY155" fmla="*/ 446802 h 2304205"/>
              <a:gd name="connsiteX156" fmla="*/ 1086963 w 2278612"/>
              <a:gd name="connsiteY156" fmla="*/ 446802 h 2304205"/>
              <a:gd name="connsiteX157" fmla="*/ 940670 w 2278612"/>
              <a:gd name="connsiteY157" fmla="*/ 628602 h 2304205"/>
              <a:gd name="connsiteX158" fmla="*/ 1163269 w 2278612"/>
              <a:gd name="connsiteY158" fmla="*/ 628602 h 2304205"/>
              <a:gd name="connsiteX159" fmla="*/ 1529066 w 2278612"/>
              <a:gd name="connsiteY159" fmla="*/ 446802 h 2304205"/>
              <a:gd name="connsiteX160" fmla="*/ 1720328 w 2278612"/>
              <a:gd name="connsiteY160" fmla="*/ 628602 h 2304205"/>
              <a:gd name="connsiteX161" fmla="*/ 1923549 w 2278612"/>
              <a:gd name="connsiteY161" fmla="*/ 628602 h 2304205"/>
              <a:gd name="connsiteX162" fmla="*/ 1785277 w 2278612"/>
              <a:gd name="connsiteY162" fmla="*/ 446802 h 2304205"/>
              <a:gd name="connsiteX163" fmla="*/ 1529066 w 2278612"/>
              <a:gd name="connsiteY163" fmla="*/ 446802 h 2304205"/>
              <a:gd name="connsiteX164" fmla="*/ 1728190 w 2278612"/>
              <a:gd name="connsiteY164" fmla="*/ 700452 h 2304205"/>
              <a:gd name="connsiteX165" fmla="*/ 1564464 w 2278612"/>
              <a:gd name="connsiteY165" fmla="*/ 1025240 h 2304205"/>
              <a:gd name="connsiteX166" fmla="*/ 1906130 w 2278612"/>
              <a:gd name="connsiteY166" fmla="*/ 700452 h 2304205"/>
              <a:gd name="connsiteX167" fmla="*/ 1728183 w 2278612"/>
              <a:gd name="connsiteY167" fmla="*/ 700452 h 2304205"/>
              <a:gd name="connsiteX168" fmla="*/ 1430117 w 2278612"/>
              <a:gd name="connsiteY168" fmla="*/ 71864 h 2304205"/>
              <a:gd name="connsiteX169" fmla="*/ 653476 w 2278612"/>
              <a:gd name="connsiteY169" fmla="*/ 732937 h 2304205"/>
              <a:gd name="connsiteX170" fmla="*/ 737124 w 2278612"/>
              <a:gd name="connsiteY170" fmla="*/ 1031559 h 2304205"/>
              <a:gd name="connsiteX171" fmla="*/ 962768 w 2278612"/>
              <a:gd name="connsiteY171" fmla="*/ 1260872 h 2304205"/>
              <a:gd name="connsiteX172" fmla="*/ 978713 w 2278612"/>
              <a:gd name="connsiteY172" fmla="*/ 1297192 h 2304205"/>
              <a:gd name="connsiteX173" fmla="*/ 953875 w 2278612"/>
              <a:gd name="connsiteY173" fmla="*/ 1442235 h 2304205"/>
              <a:gd name="connsiteX174" fmla="*/ 1128451 w 2278612"/>
              <a:gd name="connsiteY174" fmla="*/ 1353668 h 2304205"/>
              <a:gd name="connsiteX175" fmla="*/ 1155718 w 2278612"/>
              <a:gd name="connsiteY175" fmla="*/ 1351509 h 2304205"/>
              <a:gd name="connsiteX176" fmla="*/ 1430117 w 2278612"/>
              <a:gd name="connsiteY176" fmla="*/ 1394003 h 2304205"/>
              <a:gd name="connsiteX177" fmla="*/ 2206757 w 2278612"/>
              <a:gd name="connsiteY177" fmla="*/ 732944 h 2304205"/>
              <a:gd name="connsiteX178" fmla="*/ 1430117 w 2278612"/>
              <a:gd name="connsiteY178" fmla="*/ 71871 h 2304205"/>
              <a:gd name="connsiteX179" fmla="*/ 906386 w 2278612"/>
              <a:gd name="connsiteY179" fmla="*/ 1542494 h 2304205"/>
              <a:gd name="connsiteX180" fmla="*/ 885126 w 2278612"/>
              <a:gd name="connsiteY180" fmla="*/ 1535503 h 2304205"/>
              <a:gd name="connsiteX181" fmla="*/ 871029 w 2278612"/>
              <a:gd name="connsiteY181" fmla="*/ 1500533 h 2304205"/>
              <a:gd name="connsiteX182" fmla="*/ 903957 w 2278612"/>
              <a:gd name="connsiteY182" fmla="*/ 1308108 h 2304205"/>
              <a:gd name="connsiteX183" fmla="*/ 675421 w 2278612"/>
              <a:gd name="connsiteY183" fmla="*/ 1068398 h 2304205"/>
              <a:gd name="connsiteX184" fmla="*/ 581607 w 2278612"/>
              <a:gd name="connsiteY184" fmla="*/ 732930 h 2304205"/>
              <a:gd name="connsiteX185" fmla="*/ 1430110 w 2278612"/>
              <a:gd name="connsiteY185" fmla="*/ 0 h 2304205"/>
              <a:gd name="connsiteX186" fmla="*/ 2278612 w 2278612"/>
              <a:gd name="connsiteY186" fmla="*/ 732930 h 2304205"/>
              <a:gd name="connsiteX187" fmla="*/ 1430110 w 2278612"/>
              <a:gd name="connsiteY187" fmla="*/ 1465846 h 2304205"/>
              <a:gd name="connsiteX188" fmla="*/ 1147967 w 2278612"/>
              <a:gd name="connsiteY188" fmla="*/ 1424363 h 2304205"/>
              <a:gd name="connsiteX189" fmla="*/ 922670 w 2278612"/>
              <a:gd name="connsiteY189" fmla="*/ 1538604 h 2304205"/>
              <a:gd name="connsiteX190" fmla="*/ 906379 w 2278612"/>
              <a:gd name="connsiteY190" fmla="*/ 1542487 h 2304205"/>
              <a:gd name="connsiteX191" fmla="*/ 1327866 w 2278612"/>
              <a:gd name="connsiteY191" fmla="*/ 2304206 h 2304205"/>
              <a:gd name="connsiteX192" fmla="*/ 1310883 w 2278612"/>
              <a:gd name="connsiteY192" fmla="*/ 2299893 h 2304205"/>
              <a:gd name="connsiteX193" fmla="*/ 1296212 w 2278612"/>
              <a:gd name="connsiteY193" fmla="*/ 2251218 h 2304205"/>
              <a:gd name="connsiteX194" fmla="*/ 1438207 w 2278612"/>
              <a:gd name="connsiteY194" fmla="*/ 1987136 h 2304205"/>
              <a:gd name="connsiteX195" fmla="*/ 1438781 w 2278612"/>
              <a:gd name="connsiteY195" fmla="*/ 1986222 h 2304205"/>
              <a:gd name="connsiteX196" fmla="*/ 1408047 w 2278612"/>
              <a:gd name="connsiteY196" fmla="*/ 1871587 h 2304205"/>
              <a:gd name="connsiteX197" fmla="*/ 1293665 w 2278612"/>
              <a:gd name="connsiteY197" fmla="*/ 1901961 h 2304205"/>
              <a:gd name="connsiteX198" fmla="*/ 1081537 w 2278612"/>
              <a:gd name="connsiteY198" fmla="*/ 2285613 h 2304205"/>
              <a:gd name="connsiteX199" fmla="*/ 1032782 w 2278612"/>
              <a:gd name="connsiteY199" fmla="*/ 2299699 h 2304205"/>
              <a:gd name="connsiteX200" fmla="*/ 1018685 w 2278612"/>
              <a:gd name="connsiteY200" fmla="*/ 2250885 h 2304205"/>
              <a:gd name="connsiteX201" fmla="*/ 1230924 w 2278612"/>
              <a:gd name="connsiteY201" fmla="*/ 1866852 h 2304205"/>
              <a:gd name="connsiteX202" fmla="*/ 1231270 w 2278612"/>
              <a:gd name="connsiteY202" fmla="*/ 1866229 h 2304205"/>
              <a:gd name="connsiteX203" fmla="*/ 1443971 w 2278612"/>
              <a:gd name="connsiteY203" fmla="*/ 1809358 h 2304205"/>
              <a:gd name="connsiteX204" fmla="*/ 1501280 w 2278612"/>
              <a:gd name="connsiteY204" fmla="*/ 2021621 h 2304205"/>
              <a:gd name="connsiteX205" fmla="*/ 1359514 w 2278612"/>
              <a:gd name="connsiteY205" fmla="*/ 2285288 h 2304205"/>
              <a:gd name="connsiteX206" fmla="*/ 1327859 w 2278612"/>
              <a:gd name="connsiteY206" fmla="*/ 2304206 h 2304205"/>
              <a:gd name="connsiteX207" fmla="*/ 35931 w 2278612"/>
              <a:gd name="connsiteY207" fmla="*/ 2304157 h 2304205"/>
              <a:gd name="connsiteX208" fmla="*/ 0 w 2278612"/>
              <a:gd name="connsiteY208" fmla="*/ 2268232 h 2304205"/>
              <a:gd name="connsiteX209" fmla="*/ 0 w 2278612"/>
              <a:gd name="connsiteY209" fmla="*/ 2150869 h 2304205"/>
              <a:gd name="connsiteX210" fmla="*/ 168452 w 2278612"/>
              <a:gd name="connsiteY210" fmla="*/ 1858906 h 2304205"/>
              <a:gd name="connsiteX211" fmla="*/ 310447 w 2278612"/>
              <a:gd name="connsiteY211" fmla="*/ 1744893 h 2304205"/>
              <a:gd name="connsiteX212" fmla="*/ 313042 w 2278612"/>
              <a:gd name="connsiteY212" fmla="*/ 1742021 h 2304205"/>
              <a:gd name="connsiteX213" fmla="*/ 246093 w 2278612"/>
              <a:gd name="connsiteY213" fmla="*/ 1603144 h 2304205"/>
              <a:gd name="connsiteX214" fmla="*/ 227955 w 2278612"/>
              <a:gd name="connsiteY214" fmla="*/ 1426529 h 2304205"/>
              <a:gd name="connsiteX215" fmla="*/ 289533 w 2278612"/>
              <a:gd name="connsiteY215" fmla="*/ 1238119 h 2304205"/>
              <a:gd name="connsiteX216" fmla="*/ 470581 w 2278612"/>
              <a:gd name="connsiteY216" fmla="*/ 1157595 h 2304205"/>
              <a:gd name="connsiteX217" fmla="*/ 651746 w 2278612"/>
              <a:gd name="connsiteY217" fmla="*/ 1238119 h 2304205"/>
              <a:gd name="connsiteX218" fmla="*/ 713214 w 2278612"/>
              <a:gd name="connsiteY218" fmla="*/ 1426529 h 2304205"/>
              <a:gd name="connsiteX219" fmla="*/ 695075 w 2278612"/>
              <a:gd name="connsiteY219" fmla="*/ 1603144 h 2304205"/>
              <a:gd name="connsiteX220" fmla="*/ 637773 w 2278612"/>
              <a:gd name="connsiteY220" fmla="*/ 1732025 h 2304205"/>
              <a:gd name="connsiteX221" fmla="*/ 780917 w 2278612"/>
              <a:gd name="connsiteY221" fmla="*/ 1860872 h 2304205"/>
              <a:gd name="connsiteX222" fmla="*/ 941169 w 2278612"/>
              <a:gd name="connsiteY222" fmla="*/ 2147948 h 2304205"/>
              <a:gd name="connsiteX223" fmla="*/ 941169 w 2278612"/>
              <a:gd name="connsiteY223" fmla="*/ 2268239 h 2304205"/>
              <a:gd name="connsiteX224" fmla="*/ 905237 w 2278612"/>
              <a:gd name="connsiteY224" fmla="*/ 2304164 h 2304205"/>
              <a:gd name="connsiteX225" fmla="*/ 869306 w 2278612"/>
              <a:gd name="connsiteY225" fmla="*/ 2268239 h 2304205"/>
              <a:gd name="connsiteX226" fmla="*/ 869306 w 2278612"/>
              <a:gd name="connsiteY226" fmla="*/ 2147948 h 2304205"/>
              <a:gd name="connsiteX227" fmla="*/ 743256 w 2278612"/>
              <a:gd name="connsiteY227" fmla="*/ 1922035 h 2304205"/>
              <a:gd name="connsiteX228" fmla="*/ 581600 w 2278612"/>
              <a:gd name="connsiteY228" fmla="*/ 1776839 h 2304205"/>
              <a:gd name="connsiteX229" fmla="*/ 470588 w 2278612"/>
              <a:gd name="connsiteY229" fmla="*/ 1805821 h 2304205"/>
              <a:gd name="connsiteX230" fmla="*/ 372358 w 2278612"/>
              <a:gd name="connsiteY230" fmla="*/ 1783497 h 2304205"/>
              <a:gd name="connsiteX231" fmla="*/ 363721 w 2278612"/>
              <a:gd name="connsiteY231" fmla="*/ 1793071 h 2304205"/>
              <a:gd name="connsiteX232" fmla="*/ 204397 w 2278612"/>
              <a:gd name="connsiteY232" fmla="*/ 1921114 h 2304205"/>
              <a:gd name="connsiteX233" fmla="*/ 71876 w 2278612"/>
              <a:gd name="connsiteY233" fmla="*/ 2150862 h 2304205"/>
              <a:gd name="connsiteX234" fmla="*/ 71876 w 2278612"/>
              <a:gd name="connsiteY234" fmla="*/ 2268225 h 2304205"/>
              <a:gd name="connsiteX235" fmla="*/ 35945 w 2278612"/>
              <a:gd name="connsiteY235" fmla="*/ 2304150 h 230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278612" h="2304205">
                <a:moveTo>
                  <a:pt x="470574" y="1229446"/>
                </a:moveTo>
                <a:cubicBezTo>
                  <a:pt x="421930" y="1229446"/>
                  <a:pt x="375368" y="1250143"/>
                  <a:pt x="342787" y="1286255"/>
                </a:cubicBezTo>
                <a:cubicBezTo>
                  <a:pt x="310205" y="1322332"/>
                  <a:pt x="294378" y="1370814"/>
                  <a:pt x="299347" y="1419185"/>
                </a:cubicBezTo>
                <a:lnTo>
                  <a:pt x="317485" y="1595807"/>
                </a:lnTo>
                <a:cubicBezTo>
                  <a:pt x="325576" y="1674566"/>
                  <a:pt x="391431" y="1733964"/>
                  <a:pt x="470574" y="1733964"/>
                </a:cubicBezTo>
                <a:cubicBezTo>
                  <a:pt x="503073" y="1733964"/>
                  <a:pt x="533322" y="1723940"/>
                  <a:pt x="558264" y="1706684"/>
                </a:cubicBezTo>
                <a:cubicBezTo>
                  <a:pt x="560333" y="1703597"/>
                  <a:pt x="562921" y="1700779"/>
                  <a:pt x="566008" y="1698371"/>
                </a:cubicBezTo>
                <a:cubicBezTo>
                  <a:pt x="568824" y="1696190"/>
                  <a:pt x="571863" y="1694494"/>
                  <a:pt x="575018" y="1693262"/>
                </a:cubicBezTo>
                <a:cubicBezTo>
                  <a:pt x="601690" y="1668654"/>
                  <a:pt x="619676" y="1634577"/>
                  <a:pt x="623663" y="1595814"/>
                </a:cubicBezTo>
                <a:lnTo>
                  <a:pt x="641801" y="1419192"/>
                </a:lnTo>
                <a:cubicBezTo>
                  <a:pt x="646770" y="1370821"/>
                  <a:pt x="630943" y="1322339"/>
                  <a:pt x="598361" y="1286262"/>
                </a:cubicBezTo>
                <a:cubicBezTo>
                  <a:pt x="565779" y="1250150"/>
                  <a:pt x="519218" y="1229453"/>
                  <a:pt x="470581" y="1229453"/>
                </a:cubicBezTo>
                <a:close/>
                <a:moveTo>
                  <a:pt x="2113974" y="1581299"/>
                </a:moveTo>
                <a:cubicBezTo>
                  <a:pt x="2094215" y="1581299"/>
                  <a:pt x="2078043" y="1565246"/>
                  <a:pt x="2078043" y="1545415"/>
                </a:cubicBezTo>
                <a:cubicBezTo>
                  <a:pt x="2078043" y="1525583"/>
                  <a:pt x="2094105" y="1509441"/>
                  <a:pt x="2113863" y="1509441"/>
                </a:cubicBezTo>
                <a:lnTo>
                  <a:pt x="2138701" y="1509393"/>
                </a:lnTo>
                <a:cubicBezTo>
                  <a:pt x="2138701" y="1509393"/>
                  <a:pt x="2138701" y="1509393"/>
                  <a:pt x="2138818" y="1509393"/>
                </a:cubicBezTo>
                <a:cubicBezTo>
                  <a:pt x="2158576" y="1509393"/>
                  <a:pt x="2174639" y="1525445"/>
                  <a:pt x="2174749" y="1545276"/>
                </a:cubicBezTo>
                <a:cubicBezTo>
                  <a:pt x="2174749" y="1565108"/>
                  <a:pt x="2158687" y="1581250"/>
                  <a:pt x="2138818" y="1581250"/>
                </a:cubicBezTo>
                <a:lnTo>
                  <a:pt x="2114092" y="1581299"/>
                </a:lnTo>
                <a:cubicBezTo>
                  <a:pt x="2113974" y="1581299"/>
                  <a:pt x="2113974" y="1581299"/>
                  <a:pt x="2113974" y="1581299"/>
                </a:cubicBezTo>
                <a:close/>
                <a:moveTo>
                  <a:pt x="1895265" y="1581631"/>
                </a:moveTo>
                <a:cubicBezTo>
                  <a:pt x="1875389" y="1581631"/>
                  <a:pt x="1859334" y="1565579"/>
                  <a:pt x="1859334" y="1545747"/>
                </a:cubicBezTo>
                <a:cubicBezTo>
                  <a:pt x="1859216" y="1525916"/>
                  <a:pt x="1875389" y="1509822"/>
                  <a:pt x="1895147" y="1509773"/>
                </a:cubicBezTo>
                <a:lnTo>
                  <a:pt x="1919985" y="1509725"/>
                </a:lnTo>
                <a:lnTo>
                  <a:pt x="1919985" y="1509725"/>
                </a:lnTo>
                <a:cubicBezTo>
                  <a:pt x="1939860" y="1509725"/>
                  <a:pt x="1955916" y="1525777"/>
                  <a:pt x="1955916" y="1545609"/>
                </a:cubicBezTo>
                <a:cubicBezTo>
                  <a:pt x="1955916" y="1565440"/>
                  <a:pt x="1939971" y="1581582"/>
                  <a:pt x="1919985" y="1581582"/>
                </a:cubicBezTo>
                <a:lnTo>
                  <a:pt x="1895258" y="1581631"/>
                </a:lnTo>
                <a:lnTo>
                  <a:pt x="1895258" y="1581631"/>
                </a:lnTo>
                <a:close/>
                <a:moveTo>
                  <a:pt x="2017156" y="1703202"/>
                </a:moveTo>
                <a:cubicBezTo>
                  <a:pt x="1997398" y="1703202"/>
                  <a:pt x="1981342" y="1687164"/>
                  <a:pt x="1981224" y="1667374"/>
                </a:cubicBezTo>
                <a:lnTo>
                  <a:pt x="1981224" y="1642565"/>
                </a:lnTo>
                <a:cubicBezTo>
                  <a:pt x="1981224" y="1622734"/>
                  <a:pt x="1997280" y="1606640"/>
                  <a:pt x="2017038" y="1606592"/>
                </a:cubicBezTo>
                <a:cubicBezTo>
                  <a:pt x="2017156" y="1606592"/>
                  <a:pt x="2017156" y="1606592"/>
                  <a:pt x="2017156" y="1606592"/>
                </a:cubicBezTo>
                <a:cubicBezTo>
                  <a:pt x="2036914" y="1606592"/>
                  <a:pt x="2053087" y="1622630"/>
                  <a:pt x="2053087" y="1642475"/>
                </a:cubicBezTo>
                <a:lnTo>
                  <a:pt x="2053087" y="1667242"/>
                </a:lnTo>
                <a:cubicBezTo>
                  <a:pt x="2053087" y="1687074"/>
                  <a:pt x="2037024" y="1703209"/>
                  <a:pt x="2017267" y="1703209"/>
                </a:cubicBezTo>
                <a:lnTo>
                  <a:pt x="2017149" y="1703209"/>
                </a:lnTo>
                <a:close/>
                <a:moveTo>
                  <a:pt x="2016810" y="1484432"/>
                </a:moveTo>
                <a:cubicBezTo>
                  <a:pt x="1997052" y="1484432"/>
                  <a:pt x="1980996" y="1468394"/>
                  <a:pt x="1980878" y="1448562"/>
                </a:cubicBezTo>
                <a:lnTo>
                  <a:pt x="1980878" y="1423795"/>
                </a:lnTo>
                <a:cubicBezTo>
                  <a:pt x="1980878" y="1403957"/>
                  <a:pt x="1996941" y="1387808"/>
                  <a:pt x="2016699" y="1387808"/>
                </a:cubicBezTo>
                <a:cubicBezTo>
                  <a:pt x="2016816" y="1387808"/>
                  <a:pt x="2016816" y="1387808"/>
                  <a:pt x="2016816" y="1387808"/>
                </a:cubicBezTo>
                <a:cubicBezTo>
                  <a:pt x="2036574" y="1387808"/>
                  <a:pt x="2052748" y="1403860"/>
                  <a:pt x="2052748" y="1423643"/>
                </a:cubicBezTo>
                <a:lnTo>
                  <a:pt x="2052748" y="1448451"/>
                </a:lnTo>
                <a:cubicBezTo>
                  <a:pt x="2052865" y="1468283"/>
                  <a:pt x="2036693" y="1484377"/>
                  <a:pt x="2016934" y="1484425"/>
                </a:cubicBezTo>
                <a:cubicBezTo>
                  <a:pt x="2016934" y="1484425"/>
                  <a:pt x="2016934" y="1484425"/>
                  <a:pt x="2016816" y="1484425"/>
                </a:cubicBezTo>
                <a:close/>
                <a:moveTo>
                  <a:pt x="442504" y="326234"/>
                </a:moveTo>
                <a:cubicBezTo>
                  <a:pt x="422746" y="326234"/>
                  <a:pt x="406573" y="310182"/>
                  <a:pt x="406573" y="290351"/>
                </a:cubicBezTo>
                <a:cubicBezTo>
                  <a:pt x="406573" y="270519"/>
                  <a:pt x="422629" y="254377"/>
                  <a:pt x="442504" y="254377"/>
                </a:cubicBezTo>
                <a:lnTo>
                  <a:pt x="467231" y="254329"/>
                </a:lnTo>
                <a:cubicBezTo>
                  <a:pt x="467231" y="254329"/>
                  <a:pt x="467231" y="254329"/>
                  <a:pt x="467349" y="254329"/>
                </a:cubicBezTo>
                <a:cubicBezTo>
                  <a:pt x="487107" y="254329"/>
                  <a:pt x="503163" y="270381"/>
                  <a:pt x="503280" y="290212"/>
                </a:cubicBezTo>
                <a:cubicBezTo>
                  <a:pt x="503280" y="310044"/>
                  <a:pt x="487225" y="326172"/>
                  <a:pt x="467349" y="326172"/>
                </a:cubicBezTo>
                <a:lnTo>
                  <a:pt x="442622" y="326227"/>
                </a:lnTo>
                <a:cubicBezTo>
                  <a:pt x="442504" y="326227"/>
                  <a:pt x="442504" y="326227"/>
                  <a:pt x="442504" y="326227"/>
                </a:cubicBezTo>
                <a:close/>
                <a:moveTo>
                  <a:pt x="223795" y="326567"/>
                </a:moveTo>
                <a:cubicBezTo>
                  <a:pt x="203920" y="326567"/>
                  <a:pt x="187864" y="310514"/>
                  <a:pt x="187864" y="290683"/>
                </a:cubicBezTo>
                <a:cubicBezTo>
                  <a:pt x="187864" y="270851"/>
                  <a:pt x="203927" y="254758"/>
                  <a:pt x="223685" y="254709"/>
                </a:cubicBezTo>
                <a:lnTo>
                  <a:pt x="248522" y="254661"/>
                </a:lnTo>
                <a:lnTo>
                  <a:pt x="248522" y="254661"/>
                </a:lnTo>
                <a:cubicBezTo>
                  <a:pt x="268398" y="254661"/>
                  <a:pt x="284454" y="270699"/>
                  <a:pt x="284454" y="290531"/>
                </a:cubicBezTo>
                <a:cubicBezTo>
                  <a:pt x="284454" y="310362"/>
                  <a:pt x="268509" y="326518"/>
                  <a:pt x="248633" y="326518"/>
                </a:cubicBezTo>
                <a:lnTo>
                  <a:pt x="223795" y="326567"/>
                </a:lnTo>
                <a:lnTo>
                  <a:pt x="223795" y="326567"/>
                </a:lnTo>
                <a:close/>
                <a:moveTo>
                  <a:pt x="345686" y="448138"/>
                </a:moveTo>
                <a:cubicBezTo>
                  <a:pt x="325928" y="448138"/>
                  <a:pt x="309873" y="432100"/>
                  <a:pt x="309755" y="412316"/>
                </a:cubicBezTo>
                <a:lnTo>
                  <a:pt x="309755" y="387494"/>
                </a:lnTo>
                <a:cubicBezTo>
                  <a:pt x="309755" y="367663"/>
                  <a:pt x="325817" y="351576"/>
                  <a:pt x="345576" y="351520"/>
                </a:cubicBezTo>
                <a:cubicBezTo>
                  <a:pt x="345693" y="351520"/>
                  <a:pt x="345693" y="351520"/>
                  <a:pt x="345693" y="351520"/>
                </a:cubicBezTo>
                <a:cubicBezTo>
                  <a:pt x="365451" y="351520"/>
                  <a:pt x="381625" y="367573"/>
                  <a:pt x="381625" y="387404"/>
                </a:cubicBezTo>
                <a:lnTo>
                  <a:pt x="381625" y="412171"/>
                </a:lnTo>
                <a:cubicBezTo>
                  <a:pt x="381742" y="432003"/>
                  <a:pt x="365569" y="448145"/>
                  <a:pt x="345811" y="448145"/>
                </a:cubicBezTo>
                <a:lnTo>
                  <a:pt x="345693" y="448145"/>
                </a:lnTo>
                <a:close/>
                <a:moveTo>
                  <a:pt x="345340" y="229368"/>
                </a:moveTo>
                <a:cubicBezTo>
                  <a:pt x="325582" y="229368"/>
                  <a:pt x="309520" y="213316"/>
                  <a:pt x="309409" y="193484"/>
                </a:cubicBezTo>
                <a:lnTo>
                  <a:pt x="309409" y="168717"/>
                </a:lnTo>
                <a:cubicBezTo>
                  <a:pt x="309409" y="148886"/>
                  <a:pt x="325471" y="132743"/>
                  <a:pt x="345340" y="132743"/>
                </a:cubicBezTo>
                <a:cubicBezTo>
                  <a:pt x="345340" y="132743"/>
                  <a:pt x="345340" y="132743"/>
                  <a:pt x="345340" y="132743"/>
                </a:cubicBezTo>
                <a:cubicBezTo>
                  <a:pt x="365216" y="132743"/>
                  <a:pt x="381272" y="148796"/>
                  <a:pt x="381272" y="168579"/>
                </a:cubicBezTo>
                <a:lnTo>
                  <a:pt x="381272" y="193387"/>
                </a:lnTo>
                <a:cubicBezTo>
                  <a:pt x="381389" y="213219"/>
                  <a:pt x="365216" y="229312"/>
                  <a:pt x="345458" y="229361"/>
                </a:cubicBezTo>
                <a:cubicBezTo>
                  <a:pt x="345458" y="229361"/>
                  <a:pt x="345458" y="229361"/>
                  <a:pt x="345340" y="229361"/>
                </a:cubicBezTo>
                <a:close/>
                <a:moveTo>
                  <a:pt x="170646" y="607663"/>
                </a:moveTo>
                <a:cubicBezTo>
                  <a:pt x="170646" y="630844"/>
                  <a:pt x="151926" y="649665"/>
                  <a:pt x="128708" y="649665"/>
                </a:cubicBezTo>
                <a:cubicBezTo>
                  <a:pt x="105482" y="649714"/>
                  <a:pt x="86769" y="630941"/>
                  <a:pt x="86769" y="607801"/>
                </a:cubicBezTo>
                <a:cubicBezTo>
                  <a:pt x="86652" y="584619"/>
                  <a:pt x="105489" y="565791"/>
                  <a:pt x="128597" y="565750"/>
                </a:cubicBezTo>
                <a:cubicBezTo>
                  <a:pt x="151822" y="565701"/>
                  <a:pt x="170535" y="584481"/>
                  <a:pt x="170653" y="607663"/>
                </a:cubicBezTo>
                <a:close/>
                <a:moveTo>
                  <a:pt x="1235678" y="700445"/>
                </a:moveTo>
                <a:lnTo>
                  <a:pt x="1439473" y="1113461"/>
                </a:lnTo>
                <a:lnTo>
                  <a:pt x="1647746" y="700445"/>
                </a:lnTo>
                <a:lnTo>
                  <a:pt x="1235678" y="700445"/>
                </a:lnTo>
                <a:close/>
                <a:moveTo>
                  <a:pt x="1616119" y="628602"/>
                </a:moveTo>
                <a:lnTo>
                  <a:pt x="1439355" y="460687"/>
                </a:lnTo>
                <a:lnTo>
                  <a:pt x="1266460" y="628602"/>
                </a:lnTo>
                <a:lnTo>
                  <a:pt x="1616119" y="628602"/>
                </a:lnTo>
                <a:close/>
                <a:moveTo>
                  <a:pt x="1422815" y="1225964"/>
                </a:moveTo>
                <a:cubicBezTo>
                  <a:pt x="1419514" y="1224289"/>
                  <a:pt x="1416483" y="1222109"/>
                  <a:pt x="1413840" y="1219492"/>
                </a:cubicBezTo>
                <a:lnTo>
                  <a:pt x="841340" y="690914"/>
                </a:lnTo>
                <a:cubicBezTo>
                  <a:pt x="827478" y="678122"/>
                  <a:pt x="825859" y="656753"/>
                  <a:pt x="837762" y="641996"/>
                </a:cubicBezTo>
                <a:lnTo>
                  <a:pt x="1041800" y="388346"/>
                </a:lnTo>
                <a:cubicBezTo>
                  <a:pt x="1048499" y="379866"/>
                  <a:pt x="1058783" y="374931"/>
                  <a:pt x="1069758" y="374931"/>
                </a:cubicBezTo>
                <a:lnTo>
                  <a:pt x="1438324" y="374931"/>
                </a:lnTo>
                <a:cubicBezTo>
                  <a:pt x="1438850" y="374917"/>
                  <a:pt x="1439369" y="374917"/>
                  <a:pt x="1439895" y="374931"/>
                </a:cubicBezTo>
                <a:lnTo>
                  <a:pt x="1803077" y="374931"/>
                </a:lnTo>
                <a:cubicBezTo>
                  <a:pt x="1814281" y="374931"/>
                  <a:pt x="1824800" y="380157"/>
                  <a:pt x="1831610" y="389114"/>
                </a:cubicBezTo>
                <a:lnTo>
                  <a:pt x="2024561" y="642771"/>
                </a:lnTo>
                <a:cubicBezTo>
                  <a:pt x="2035655" y="657335"/>
                  <a:pt x="2034035" y="677928"/>
                  <a:pt x="2020748" y="690567"/>
                </a:cubicBezTo>
                <a:lnTo>
                  <a:pt x="1465079" y="1218841"/>
                </a:lnTo>
                <a:cubicBezTo>
                  <a:pt x="1459065" y="1225092"/>
                  <a:pt x="1450919" y="1229024"/>
                  <a:pt x="1442061" y="1229737"/>
                </a:cubicBezTo>
                <a:lnTo>
                  <a:pt x="1442020" y="1229737"/>
                </a:lnTo>
                <a:lnTo>
                  <a:pt x="1441632" y="1229764"/>
                </a:lnTo>
                <a:lnTo>
                  <a:pt x="1441217" y="1229792"/>
                </a:lnTo>
                <a:lnTo>
                  <a:pt x="1441044" y="1229799"/>
                </a:lnTo>
                <a:lnTo>
                  <a:pt x="1440802" y="1229813"/>
                </a:lnTo>
                <a:lnTo>
                  <a:pt x="1440407" y="1229827"/>
                </a:lnTo>
                <a:lnTo>
                  <a:pt x="1440380" y="1229827"/>
                </a:lnTo>
                <a:lnTo>
                  <a:pt x="1439965" y="1229840"/>
                </a:lnTo>
                <a:lnTo>
                  <a:pt x="1439771" y="1229847"/>
                </a:lnTo>
                <a:lnTo>
                  <a:pt x="1439549" y="1229847"/>
                </a:lnTo>
                <a:lnTo>
                  <a:pt x="1439134" y="1229847"/>
                </a:lnTo>
                <a:lnTo>
                  <a:pt x="1439065" y="1229847"/>
                </a:lnTo>
                <a:lnTo>
                  <a:pt x="1439030" y="1229847"/>
                </a:lnTo>
                <a:lnTo>
                  <a:pt x="1439016" y="1229847"/>
                </a:lnTo>
                <a:lnTo>
                  <a:pt x="1439016" y="1229847"/>
                </a:lnTo>
                <a:lnTo>
                  <a:pt x="1438719" y="1229847"/>
                </a:lnTo>
                <a:lnTo>
                  <a:pt x="1438649" y="1229847"/>
                </a:lnTo>
                <a:lnTo>
                  <a:pt x="1438310" y="1229840"/>
                </a:lnTo>
                <a:lnTo>
                  <a:pt x="1437902" y="1229827"/>
                </a:lnTo>
                <a:lnTo>
                  <a:pt x="1437743" y="1229820"/>
                </a:lnTo>
                <a:lnTo>
                  <a:pt x="1437494" y="1229806"/>
                </a:lnTo>
                <a:lnTo>
                  <a:pt x="1437113" y="1229785"/>
                </a:lnTo>
                <a:lnTo>
                  <a:pt x="1437086" y="1229785"/>
                </a:lnTo>
                <a:lnTo>
                  <a:pt x="1436677" y="1229757"/>
                </a:lnTo>
                <a:lnTo>
                  <a:pt x="1436483" y="1229744"/>
                </a:lnTo>
                <a:lnTo>
                  <a:pt x="1436435" y="1229737"/>
                </a:lnTo>
                <a:lnTo>
                  <a:pt x="1435937" y="1229695"/>
                </a:lnTo>
                <a:lnTo>
                  <a:pt x="1435861" y="1229688"/>
                </a:lnTo>
                <a:lnTo>
                  <a:pt x="1435853" y="1229688"/>
                </a:lnTo>
                <a:lnTo>
                  <a:pt x="1435452" y="1229647"/>
                </a:lnTo>
                <a:lnTo>
                  <a:pt x="1435231" y="1229626"/>
                </a:lnTo>
                <a:lnTo>
                  <a:pt x="1435044" y="1229605"/>
                </a:lnTo>
                <a:lnTo>
                  <a:pt x="1434636" y="1229557"/>
                </a:lnTo>
                <a:lnTo>
                  <a:pt x="1434601" y="1229550"/>
                </a:lnTo>
                <a:lnTo>
                  <a:pt x="1434580" y="1229550"/>
                </a:lnTo>
                <a:cubicBezTo>
                  <a:pt x="1430719" y="1229058"/>
                  <a:pt x="1426933" y="1227944"/>
                  <a:pt x="1423369" y="1226199"/>
                </a:cubicBezTo>
                <a:lnTo>
                  <a:pt x="1423334" y="1226186"/>
                </a:lnTo>
                <a:lnTo>
                  <a:pt x="1423203" y="1226123"/>
                </a:lnTo>
                <a:lnTo>
                  <a:pt x="1422829" y="1225936"/>
                </a:lnTo>
                <a:close/>
                <a:moveTo>
                  <a:pt x="1321167" y="1036121"/>
                </a:moveTo>
                <a:lnTo>
                  <a:pt x="1155538" y="700445"/>
                </a:lnTo>
                <a:lnTo>
                  <a:pt x="957563" y="700445"/>
                </a:lnTo>
                <a:lnTo>
                  <a:pt x="1321167" y="1036121"/>
                </a:lnTo>
                <a:close/>
                <a:moveTo>
                  <a:pt x="1163276" y="628602"/>
                </a:moveTo>
                <a:lnTo>
                  <a:pt x="1350510" y="446802"/>
                </a:lnTo>
                <a:lnTo>
                  <a:pt x="1086963" y="446802"/>
                </a:lnTo>
                <a:lnTo>
                  <a:pt x="940670" y="628602"/>
                </a:lnTo>
                <a:lnTo>
                  <a:pt x="1163269" y="628602"/>
                </a:lnTo>
                <a:close/>
                <a:moveTo>
                  <a:pt x="1529066" y="446802"/>
                </a:moveTo>
                <a:lnTo>
                  <a:pt x="1720328" y="628602"/>
                </a:lnTo>
                <a:lnTo>
                  <a:pt x="1923549" y="628602"/>
                </a:lnTo>
                <a:lnTo>
                  <a:pt x="1785277" y="446802"/>
                </a:lnTo>
                <a:lnTo>
                  <a:pt x="1529066" y="446802"/>
                </a:lnTo>
                <a:close/>
                <a:moveTo>
                  <a:pt x="1728190" y="700452"/>
                </a:moveTo>
                <a:lnTo>
                  <a:pt x="1564464" y="1025240"/>
                </a:lnTo>
                <a:lnTo>
                  <a:pt x="1906130" y="700452"/>
                </a:lnTo>
                <a:lnTo>
                  <a:pt x="1728183" y="700452"/>
                </a:lnTo>
                <a:close/>
                <a:moveTo>
                  <a:pt x="1430117" y="71864"/>
                </a:moveTo>
                <a:cubicBezTo>
                  <a:pt x="1001937" y="71864"/>
                  <a:pt x="653476" y="368445"/>
                  <a:pt x="653476" y="732937"/>
                </a:cubicBezTo>
                <a:cubicBezTo>
                  <a:pt x="653476" y="838041"/>
                  <a:pt x="681670" y="938486"/>
                  <a:pt x="737124" y="1031559"/>
                </a:cubicBezTo>
                <a:cubicBezTo>
                  <a:pt x="790502" y="1120992"/>
                  <a:pt x="868490" y="1200284"/>
                  <a:pt x="962768" y="1260872"/>
                </a:cubicBezTo>
                <a:cubicBezTo>
                  <a:pt x="974899" y="1268687"/>
                  <a:pt x="981252" y="1282953"/>
                  <a:pt x="978713" y="1297192"/>
                </a:cubicBezTo>
                <a:lnTo>
                  <a:pt x="953875" y="1442235"/>
                </a:lnTo>
                <a:lnTo>
                  <a:pt x="1128451" y="1353668"/>
                </a:lnTo>
                <a:cubicBezTo>
                  <a:pt x="1136887" y="1349356"/>
                  <a:pt x="1146708" y="1348581"/>
                  <a:pt x="1155718" y="1351509"/>
                </a:cubicBezTo>
                <a:cubicBezTo>
                  <a:pt x="1243415" y="1379730"/>
                  <a:pt x="1335728" y="1394003"/>
                  <a:pt x="1430117" y="1394003"/>
                </a:cubicBezTo>
                <a:cubicBezTo>
                  <a:pt x="1858296" y="1394003"/>
                  <a:pt x="2206757" y="1097485"/>
                  <a:pt x="2206757" y="732944"/>
                </a:cubicBezTo>
                <a:cubicBezTo>
                  <a:pt x="2206757" y="368452"/>
                  <a:pt x="1858296" y="71871"/>
                  <a:pt x="1430117" y="71871"/>
                </a:cubicBezTo>
                <a:close/>
                <a:moveTo>
                  <a:pt x="906386" y="1542494"/>
                </a:moveTo>
                <a:cubicBezTo>
                  <a:pt x="898877" y="1542494"/>
                  <a:pt x="891368" y="1540147"/>
                  <a:pt x="885126" y="1535503"/>
                </a:cubicBezTo>
                <a:cubicBezTo>
                  <a:pt x="874150" y="1527459"/>
                  <a:pt x="868718" y="1513906"/>
                  <a:pt x="871029" y="1500533"/>
                </a:cubicBezTo>
                <a:lnTo>
                  <a:pt x="903957" y="1308108"/>
                </a:lnTo>
                <a:cubicBezTo>
                  <a:pt x="809333" y="1243338"/>
                  <a:pt x="730653" y="1160849"/>
                  <a:pt x="675421" y="1068398"/>
                </a:cubicBezTo>
                <a:cubicBezTo>
                  <a:pt x="614071" y="965503"/>
                  <a:pt x="581607" y="849524"/>
                  <a:pt x="581607" y="732930"/>
                </a:cubicBezTo>
                <a:cubicBezTo>
                  <a:pt x="581607" y="328823"/>
                  <a:pt x="962186" y="0"/>
                  <a:pt x="1430110" y="0"/>
                </a:cubicBezTo>
                <a:cubicBezTo>
                  <a:pt x="1897922" y="0"/>
                  <a:pt x="2278612" y="328823"/>
                  <a:pt x="2278612" y="732930"/>
                </a:cubicBezTo>
                <a:cubicBezTo>
                  <a:pt x="2278612" y="1137086"/>
                  <a:pt x="1897915" y="1465846"/>
                  <a:pt x="1430110" y="1465846"/>
                </a:cubicBezTo>
                <a:cubicBezTo>
                  <a:pt x="1333292" y="1465846"/>
                  <a:pt x="1238432" y="1451912"/>
                  <a:pt x="1147967" y="1424363"/>
                </a:cubicBezTo>
                <a:lnTo>
                  <a:pt x="922670" y="1538604"/>
                </a:lnTo>
                <a:cubicBezTo>
                  <a:pt x="917584" y="1541248"/>
                  <a:pt x="912040" y="1542487"/>
                  <a:pt x="906379" y="1542487"/>
                </a:cubicBezTo>
                <a:close/>
                <a:moveTo>
                  <a:pt x="1327866" y="2304206"/>
                </a:moveTo>
                <a:cubicBezTo>
                  <a:pt x="1322087" y="2304206"/>
                  <a:pt x="1316316" y="2302821"/>
                  <a:pt x="1310883" y="2299893"/>
                </a:cubicBezTo>
                <a:cubicBezTo>
                  <a:pt x="1293437" y="2290500"/>
                  <a:pt x="1286848" y="2268703"/>
                  <a:pt x="1296212" y="2251218"/>
                </a:cubicBezTo>
                <a:lnTo>
                  <a:pt x="1438207" y="1987136"/>
                </a:lnTo>
                <a:cubicBezTo>
                  <a:pt x="1438435" y="1986845"/>
                  <a:pt x="1438670" y="1986513"/>
                  <a:pt x="1438781" y="1986222"/>
                </a:cubicBezTo>
                <a:cubicBezTo>
                  <a:pt x="1461889" y="1946123"/>
                  <a:pt x="1448137" y="1894720"/>
                  <a:pt x="1408047" y="1871587"/>
                </a:cubicBezTo>
                <a:cubicBezTo>
                  <a:pt x="1368074" y="1848544"/>
                  <a:pt x="1316890" y="1862159"/>
                  <a:pt x="1293665" y="1901961"/>
                </a:cubicBezTo>
                <a:lnTo>
                  <a:pt x="1081537" y="2285613"/>
                </a:lnTo>
                <a:cubicBezTo>
                  <a:pt x="1071945" y="2303008"/>
                  <a:pt x="1050111" y="2309280"/>
                  <a:pt x="1032782" y="2299699"/>
                </a:cubicBezTo>
                <a:cubicBezTo>
                  <a:pt x="1015336" y="2290071"/>
                  <a:pt x="1009100" y="2268232"/>
                  <a:pt x="1018685" y="2250885"/>
                </a:cubicBezTo>
                <a:lnTo>
                  <a:pt x="1230924" y="1866852"/>
                </a:lnTo>
                <a:cubicBezTo>
                  <a:pt x="1231159" y="1866610"/>
                  <a:pt x="1231159" y="1866416"/>
                  <a:pt x="1231270" y="1866229"/>
                </a:cubicBezTo>
                <a:cubicBezTo>
                  <a:pt x="1274253" y="1791984"/>
                  <a:pt x="1369680" y="1766497"/>
                  <a:pt x="1443971" y="1809358"/>
                </a:cubicBezTo>
                <a:cubicBezTo>
                  <a:pt x="1518145" y="1852184"/>
                  <a:pt x="1543793" y="1947328"/>
                  <a:pt x="1501280" y="2021621"/>
                </a:cubicBezTo>
                <a:lnTo>
                  <a:pt x="1359514" y="2285288"/>
                </a:lnTo>
                <a:cubicBezTo>
                  <a:pt x="1353043" y="2297304"/>
                  <a:pt x="1340683" y="2304206"/>
                  <a:pt x="1327859" y="2304206"/>
                </a:cubicBezTo>
                <a:close/>
                <a:moveTo>
                  <a:pt x="35931" y="2304157"/>
                </a:moveTo>
                <a:cubicBezTo>
                  <a:pt x="16056" y="2304157"/>
                  <a:pt x="0" y="2288105"/>
                  <a:pt x="0" y="2268232"/>
                </a:cubicBezTo>
                <a:lnTo>
                  <a:pt x="0" y="2150869"/>
                </a:lnTo>
                <a:cubicBezTo>
                  <a:pt x="0" y="2030821"/>
                  <a:pt x="64589" y="1918968"/>
                  <a:pt x="168452" y="1858906"/>
                </a:cubicBezTo>
                <a:cubicBezTo>
                  <a:pt x="222405" y="1827715"/>
                  <a:pt x="270239" y="1789346"/>
                  <a:pt x="310447" y="1744893"/>
                </a:cubicBezTo>
                <a:lnTo>
                  <a:pt x="313042" y="1742021"/>
                </a:lnTo>
                <a:cubicBezTo>
                  <a:pt x="276315" y="1706276"/>
                  <a:pt x="251678" y="1657904"/>
                  <a:pt x="246093" y="1603144"/>
                </a:cubicBezTo>
                <a:lnTo>
                  <a:pt x="227955" y="1426529"/>
                </a:lnTo>
                <a:cubicBezTo>
                  <a:pt x="220910" y="1357981"/>
                  <a:pt x="243318" y="1289287"/>
                  <a:pt x="289533" y="1238119"/>
                </a:cubicBezTo>
                <a:cubicBezTo>
                  <a:pt x="335631" y="1186910"/>
                  <a:pt x="401604" y="1157595"/>
                  <a:pt x="470581" y="1157595"/>
                </a:cubicBezTo>
                <a:cubicBezTo>
                  <a:pt x="539440" y="1157595"/>
                  <a:pt x="605531" y="1186910"/>
                  <a:pt x="651746" y="1238119"/>
                </a:cubicBezTo>
                <a:cubicBezTo>
                  <a:pt x="697844" y="1289287"/>
                  <a:pt x="720259" y="1357981"/>
                  <a:pt x="713214" y="1426529"/>
                </a:cubicBezTo>
                <a:lnTo>
                  <a:pt x="695075" y="1603144"/>
                </a:lnTo>
                <a:cubicBezTo>
                  <a:pt x="689995" y="1652955"/>
                  <a:pt x="669144" y="1697484"/>
                  <a:pt x="637773" y="1732025"/>
                </a:cubicBezTo>
                <a:cubicBezTo>
                  <a:pt x="679303" y="1784598"/>
                  <a:pt x="727484" y="1827937"/>
                  <a:pt x="780917" y="1860872"/>
                </a:cubicBezTo>
                <a:cubicBezTo>
                  <a:pt x="879701" y="1921799"/>
                  <a:pt x="941169" y="2031831"/>
                  <a:pt x="941169" y="2147948"/>
                </a:cubicBezTo>
                <a:lnTo>
                  <a:pt x="941169" y="2268239"/>
                </a:lnTo>
                <a:cubicBezTo>
                  <a:pt x="941169" y="2288119"/>
                  <a:pt x="924995" y="2304164"/>
                  <a:pt x="905237" y="2304164"/>
                </a:cubicBezTo>
                <a:cubicBezTo>
                  <a:pt x="885362" y="2304164"/>
                  <a:pt x="869306" y="2288112"/>
                  <a:pt x="869306" y="2268239"/>
                </a:cubicBezTo>
                <a:lnTo>
                  <a:pt x="869306" y="2147948"/>
                </a:lnTo>
                <a:cubicBezTo>
                  <a:pt x="869306" y="2056550"/>
                  <a:pt x="821015" y="1969997"/>
                  <a:pt x="743256" y="1922035"/>
                </a:cubicBezTo>
                <a:cubicBezTo>
                  <a:pt x="682681" y="1884711"/>
                  <a:pt x="628334" y="1835876"/>
                  <a:pt x="581600" y="1776839"/>
                </a:cubicBezTo>
                <a:cubicBezTo>
                  <a:pt x="548755" y="1795341"/>
                  <a:pt x="510851" y="1805821"/>
                  <a:pt x="470588" y="1805821"/>
                </a:cubicBezTo>
                <a:cubicBezTo>
                  <a:pt x="435452" y="1805821"/>
                  <a:pt x="402102" y="1797833"/>
                  <a:pt x="372358" y="1783497"/>
                </a:cubicBezTo>
                <a:lnTo>
                  <a:pt x="363721" y="1793071"/>
                </a:lnTo>
                <a:cubicBezTo>
                  <a:pt x="318433" y="1843082"/>
                  <a:pt x="264938" y="1886144"/>
                  <a:pt x="204397" y="1921114"/>
                </a:cubicBezTo>
                <a:cubicBezTo>
                  <a:pt x="122714" y="1968357"/>
                  <a:pt x="71876" y="2056391"/>
                  <a:pt x="71876" y="2150862"/>
                </a:cubicBezTo>
                <a:lnTo>
                  <a:pt x="71876" y="2268225"/>
                </a:lnTo>
                <a:cubicBezTo>
                  <a:pt x="71876" y="2288105"/>
                  <a:pt x="55821" y="2304150"/>
                  <a:pt x="35945" y="2304150"/>
                </a:cubicBezTo>
                <a:close/>
              </a:path>
            </a:pathLst>
          </a:custGeom>
          <a:solidFill>
            <a:schemeClr val="tx1"/>
          </a:solidFill>
          <a:ln w="6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">
            <a:extLst>
              <a:ext uri="{FF2B5EF4-FFF2-40B4-BE49-F238E27FC236}">
                <a16:creationId xmlns="" xmlns:a16="http://schemas.microsoft.com/office/drawing/2014/main" id="{B1C4B8FB-F996-4770-A513-3F31FC682F30}"/>
              </a:ext>
            </a:extLst>
          </p:cNvPr>
          <p:cNvSpPr txBox="1"/>
          <p:nvPr/>
        </p:nvSpPr>
        <p:spPr>
          <a:xfrm>
            <a:off x="-10633" y="99067"/>
            <a:ext cx="12057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O </a:t>
            </a:r>
            <a:r>
              <a:rPr lang="en-US" sz="54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Papel</a:t>
            </a:r>
            <a:r>
              <a:rPr lang="en-US" sz="54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das IES </a:t>
            </a:r>
            <a:r>
              <a:rPr lang="en-US" sz="5400" b="1" spc="-150" dirty="0" err="1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na</a:t>
            </a:r>
            <a:r>
              <a:rPr lang="en-US" sz="5400" b="1" spc="-150" dirty="0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5400" b="1" spc="-150" dirty="0" err="1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Promoção</a:t>
            </a:r>
            <a:r>
              <a:rPr lang="en-US" sz="5400" b="1" spc="-150" dirty="0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5400" b="1" spc="-150" dirty="0" err="1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da</a:t>
            </a:r>
            <a:r>
              <a:rPr lang="en-US" sz="5400" b="1" spc="-150" dirty="0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5400" b="1" spc="-150" dirty="0" err="1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Equidade</a:t>
            </a:r>
            <a:endParaRPr lang="en-US" sz="5400" b="1" spc="-150" dirty="0">
              <a:solidFill>
                <a:schemeClr val="accent1"/>
              </a:soli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="" xmlns:a16="http://schemas.microsoft.com/office/drawing/2014/main" id="{660CD79F-6224-4AA4-8ADE-D16B50D3E282}"/>
              </a:ext>
            </a:extLst>
          </p:cNvPr>
          <p:cNvSpPr txBox="1"/>
          <p:nvPr/>
        </p:nvSpPr>
        <p:spPr>
          <a:xfrm>
            <a:off x="4415809" y="5235586"/>
            <a:ext cx="2637367" cy="9848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/>
            <a:r>
              <a:rPr lang="pt-BR" sz="1600" b="1" dirty="0" smtClean="0">
                <a:latin typeface="Caviar Dreams"/>
              </a:rPr>
              <a:t>Desenvolvimento de estudos e projetos voltados para a resolução de problemas sociais.</a:t>
            </a:r>
            <a:endParaRPr lang="pt-BR" sz="1600" b="1" dirty="0">
              <a:latin typeface="Caviar Dreams"/>
            </a:endParaRPr>
          </a:p>
        </p:txBody>
      </p:sp>
      <p:sp>
        <p:nvSpPr>
          <p:cNvPr id="14" name="TEXT">
            <a:extLst>
              <a:ext uri="{FF2B5EF4-FFF2-40B4-BE49-F238E27FC236}">
                <a16:creationId xmlns="" xmlns:a16="http://schemas.microsoft.com/office/drawing/2014/main" id="{2CC4E923-BC27-48EC-B22F-D9E9FF1361A2}"/>
              </a:ext>
            </a:extLst>
          </p:cNvPr>
          <p:cNvSpPr txBox="1"/>
          <p:nvPr/>
        </p:nvSpPr>
        <p:spPr>
          <a:xfrm>
            <a:off x="4228341" y="4590574"/>
            <a:ext cx="2892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Pesquisa</a:t>
            </a:r>
            <a:r>
              <a:rPr lang="en-US" sz="28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2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Aplicada</a:t>
            </a:r>
            <a:endParaRPr lang="en-US" sz="2800" b="1" spc="-150" dirty="0"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15" name="TEXT">
            <a:extLst>
              <a:ext uri="{FF2B5EF4-FFF2-40B4-BE49-F238E27FC236}">
                <a16:creationId xmlns="" xmlns:a16="http://schemas.microsoft.com/office/drawing/2014/main" id="{25B0435B-A640-499C-AD65-37A1EA2C8591}"/>
              </a:ext>
            </a:extLst>
          </p:cNvPr>
          <p:cNvSpPr txBox="1"/>
          <p:nvPr/>
        </p:nvSpPr>
        <p:spPr>
          <a:xfrm>
            <a:off x="632080" y="5203690"/>
            <a:ext cx="2637367" cy="123110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pt-BR" sz="1600" b="1" dirty="0" smtClean="0">
                <a:latin typeface="Caviar Dreams"/>
              </a:rPr>
              <a:t>Revisão de conteúdos e metodologias para refletir a diversidade de perspectivas e experiências.</a:t>
            </a:r>
            <a:endParaRPr lang="pt-BR" sz="1600" b="1" dirty="0">
              <a:latin typeface="Caviar Dreams"/>
            </a:endParaRPr>
          </a:p>
        </p:txBody>
      </p:sp>
      <p:sp>
        <p:nvSpPr>
          <p:cNvPr id="16" name="TEXT">
            <a:extLst>
              <a:ext uri="{FF2B5EF4-FFF2-40B4-BE49-F238E27FC236}">
                <a16:creationId xmlns="" xmlns:a16="http://schemas.microsoft.com/office/drawing/2014/main" id="{728A96D7-3567-45A0-84A6-9BF88E433EB3}"/>
              </a:ext>
            </a:extLst>
          </p:cNvPr>
          <p:cNvSpPr txBox="1"/>
          <p:nvPr/>
        </p:nvSpPr>
        <p:spPr>
          <a:xfrm>
            <a:off x="406792" y="4601211"/>
            <a:ext cx="3241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Currículos</a:t>
            </a:r>
            <a:r>
              <a:rPr lang="en-US" sz="28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2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Inclusivos</a:t>
            </a:r>
            <a:endParaRPr lang="en-US" sz="2800" b="1" spc="-150" dirty="0"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17" name="TEXT">
            <a:extLst>
              <a:ext uri="{FF2B5EF4-FFF2-40B4-BE49-F238E27FC236}">
                <a16:creationId xmlns="" xmlns:a16="http://schemas.microsoft.com/office/drawing/2014/main" id="{EC882CA7-7525-41A5-A1A1-F490F401D77D}"/>
              </a:ext>
            </a:extLst>
          </p:cNvPr>
          <p:cNvSpPr txBox="1"/>
          <p:nvPr/>
        </p:nvSpPr>
        <p:spPr>
          <a:xfrm>
            <a:off x="7877083" y="4959134"/>
            <a:ext cx="2637367" cy="147732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/>
            <a:endParaRPr lang="pt-BR" sz="1600" b="1" dirty="0" smtClean="0">
              <a:latin typeface="Caviar Dreams"/>
            </a:endParaRPr>
          </a:p>
          <a:p>
            <a:r>
              <a:rPr lang="pt-BR" sz="1600" b="1" dirty="0" smtClean="0">
                <a:latin typeface="Caviar Dreams"/>
              </a:rPr>
              <a:t>Parcerias com organizações da sociedade civil para ampliar o impacto social da Universidade.</a:t>
            </a:r>
            <a:endParaRPr lang="pt-BR" sz="1600" b="1" dirty="0">
              <a:latin typeface="Caviar Dreams"/>
            </a:endParaRPr>
          </a:p>
        </p:txBody>
      </p:sp>
      <p:sp>
        <p:nvSpPr>
          <p:cNvPr id="18" name="TEXT">
            <a:extLst>
              <a:ext uri="{FF2B5EF4-FFF2-40B4-BE49-F238E27FC236}">
                <a16:creationId xmlns="" xmlns:a16="http://schemas.microsoft.com/office/drawing/2014/main" id="{96F603F7-A3D1-446B-8FAC-D4175703F0E9}"/>
              </a:ext>
            </a:extLst>
          </p:cNvPr>
          <p:cNvSpPr txBox="1"/>
          <p:nvPr/>
        </p:nvSpPr>
        <p:spPr>
          <a:xfrm>
            <a:off x="7185961" y="4579941"/>
            <a:ext cx="4172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Engajamento</a:t>
            </a:r>
            <a:r>
              <a:rPr lang="en-US" sz="28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28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Comunitário</a:t>
            </a:r>
            <a:endParaRPr lang="en-US" sz="2800" b="1" spc="-150" dirty="0"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19" name="EFFECT">
            <a:extLst>
              <a:ext uri="{FF2B5EF4-FFF2-40B4-BE49-F238E27FC236}">
                <a16:creationId xmlns="" xmlns:a16="http://schemas.microsoft.com/office/drawing/2014/main" id="{67EB0F41-C622-4C4F-BFB9-AB25FF058D01}"/>
              </a:ext>
            </a:extLst>
          </p:cNvPr>
          <p:cNvSpPr/>
          <p:nvPr/>
        </p:nvSpPr>
        <p:spPr>
          <a:xfrm>
            <a:off x="792145" y="1315761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EFFECT">
            <a:extLst>
              <a:ext uri="{FF2B5EF4-FFF2-40B4-BE49-F238E27FC236}">
                <a16:creationId xmlns="" xmlns:a16="http://schemas.microsoft.com/office/drawing/2014/main" id="{21D5B2F8-7F01-4F01-8EC2-8970F4D382E5}"/>
              </a:ext>
            </a:extLst>
          </p:cNvPr>
          <p:cNvSpPr/>
          <p:nvPr/>
        </p:nvSpPr>
        <p:spPr>
          <a:xfrm flipH="1">
            <a:off x="9292473" y="63484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EFFECT">
            <a:extLst>
              <a:ext uri="{FF2B5EF4-FFF2-40B4-BE49-F238E27FC236}">
                <a16:creationId xmlns="" xmlns:a16="http://schemas.microsoft.com/office/drawing/2014/main" id="{1AC90854-BDD5-4046-8BED-3EE7110F261D}"/>
              </a:ext>
            </a:extLst>
          </p:cNvPr>
          <p:cNvSpPr/>
          <p:nvPr/>
        </p:nvSpPr>
        <p:spPr>
          <a:xfrm>
            <a:off x="1954195" y="439284"/>
            <a:ext cx="533400" cy="533400"/>
          </a:xfrm>
          <a:prstGeom prst="mathMultipl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FFECT">
            <a:extLst>
              <a:ext uri="{FF2B5EF4-FFF2-40B4-BE49-F238E27FC236}">
                <a16:creationId xmlns="" xmlns:a16="http://schemas.microsoft.com/office/drawing/2014/main" id="{B835EC56-DC4B-49BD-948F-1B2EFF7284ED}"/>
              </a:ext>
            </a:extLst>
          </p:cNvPr>
          <p:cNvSpPr>
            <a:spLocks/>
          </p:cNvSpPr>
          <p:nvPr/>
        </p:nvSpPr>
        <p:spPr bwMode="auto">
          <a:xfrm>
            <a:off x="377079" y="5469532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solidFill>
              <a:schemeClr val="tx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EFFECT">
            <a:extLst>
              <a:ext uri="{FF2B5EF4-FFF2-40B4-BE49-F238E27FC236}">
                <a16:creationId xmlns="" xmlns:a16="http://schemas.microsoft.com/office/drawing/2014/main" id="{0F8CBFB4-BEE1-4A04-B842-5CD7E289F934}"/>
              </a:ext>
            </a:extLst>
          </p:cNvPr>
          <p:cNvSpPr/>
          <p:nvPr/>
        </p:nvSpPr>
        <p:spPr>
          <a:xfrm rot="19154394">
            <a:off x="10999699" y="4071937"/>
            <a:ext cx="381000" cy="381000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FFECT">
            <a:extLst>
              <a:ext uri="{FF2B5EF4-FFF2-40B4-BE49-F238E27FC236}">
                <a16:creationId xmlns="" xmlns:a16="http://schemas.microsoft.com/office/drawing/2014/main" id="{3084BE3E-F461-4B52-8F74-CEE1D81487DC}"/>
              </a:ext>
            </a:extLst>
          </p:cNvPr>
          <p:cNvSpPr>
            <a:spLocks/>
          </p:cNvSpPr>
          <p:nvPr/>
        </p:nvSpPr>
        <p:spPr bwMode="auto">
          <a:xfrm>
            <a:off x="10252175" y="705984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EFFECT">
            <a:extLst>
              <a:ext uri="{FF2B5EF4-FFF2-40B4-BE49-F238E27FC236}">
                <a16:creationId xmlns="" xmlns:a16="http://schemas.microsoft.com/office/drawing/2014/main" id="{83E25CA8-9C99-4836-A97E-95A89A30631B}"/>
              </a:ext>
            </a:extLst>
          </p:cNvPr>
          <p:cNvSpPr/>
          <p:nvPr/>
        </p:nvSpPr>
        <p:spPr>
          <a:xfrm>
            <a:off x="6162920" y="6245847"/>
            <a:ext cx="464058" cy="400050"/>
          </a:xfrm>
          <a:prstGeom prst="triangl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516864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 advTm="100">
        <p14:flythrough dir="out"/>
      </p:transition>
    </mc:Choice>
    <mc:Fallback>
      <p:transition spd="med" advClick="0" advTm="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xit" presetSubtype="2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xit" presetSubtype="8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04974 0.11389 " pathEditMode="relative" rAng="0" ptsTypes="AA">
                                      <p:cBhvr>
                                        <p:cTn id="87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569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01276 -0.25533 " pathEditMode="relative" rAng="0" ptsTypes="AA">
                                      <p:cBhvr>
                                        <p:cTn id="89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-1277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0.0905 -0.01782 " pathEditMode="relative" rAng="0" ptsTypes="AA">
                                      <p:cBhvr>
                                        <p:cTn id="9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1" grpId="2" animBg="1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5" grpId="0" animBg="1"/>
      <p:bldP spid="25" grpId="1" animBg="1"/>
      <p:bldP spid="2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">
            <a:extLst>
              <a:ext uri="{FF2B5EF4-FFF2-40B4-BE49-F238E27FC236}">
                <a16:creationId xmlns="" xmlns:a16="http://schemas.microsoft.com/office/drawing/2014/main" id="{AAAB316D-5EE0-4BA3-9A0B-756255996E8E}"/>
              </a:ext>
            </a:extLst>
          </p:cNvPr>
          <p:cNvSpPr/>
          <p:nvPr/>
        </p:nvSpPr>
        <p:spPr>
          <a:xfrm flipH="1">
            <a:off x="3197489" y="0"/>
            <a:ext cx="4968769" cy="6848489"/>
          </a:xfrm>
          <a:custGeom>
            <a:avLst/>
            <a:gdLst>
              <a:gd name="connsiteX0" fmla="*/ 1189735 w 4968769"/>
              <a:gd name="connsiteY0" fmla="*/ 0 h 6848489"/>
              <a:gd name="connsiteX1" fmla="*/ 4968769 w 4968769"/>
              <a:gd name="connsiteY1" fmla="*/ 0 h 6848489"/>
              <a:gd name="connsiteX2" fmla="*/ 3778940 w 4968769"/>
              <a:gd name="connsiteY2" fmla="*/ 3424244 h 6848489"/>
              <a:gd name="connsiteX3" fmla="*/ 4968769 w 4968769"/>
              <a:gd name="connsiteY3" fmla="*/ 6848489 h 6848489"/>
              <a:gd name="connsiteX4" fmla="*/ 1189735 w 4968769"/>
              <a:gd name="connsiteY4" fmla="*/ 6848489 h 6848489"/>
              <a:gd name="connsiteX5" fmla="*/ 0 w 4968769"/>
              <a:gd name="connsiteY5" fmla="*/ 3424244 h 6848489"/>
              <a:gd name="connsiteX6" fmla="*/ 1189735 w 4968769"/>
              <a:gd name="connsiteY6" fmla="*/ 0 h 684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8769" h="6848489">
                <a:moveTo>
                  <a:pt x="1189735" y="0"/>
                </a:moveTo>
                <a:lnTo>
                  <a:pt x="4968769" y="0"/>
                </a:lnTo>
                <a:cubicBezTo>
                  <a:pt x="4223711" y="941097"/>
                  <a:pt x="3778940" y="2130736"/>
                  <a:pt x="3778940" y="3424244"/>
                </a:cubicBezTo>
                <a:cubicBezTo>
                  <a:pt x="3778940" y="4717753"/>
                  <a:pt x="4223711" y="5907392"/>
                  <a:pt x="4968769" y="6848489"/>
                </a:cubicBezTo>
                <a:lnTo>
                  <a:pt x="1189735" y="6848489"/>
                </a:lnTo>
                <a:cubicBezTo>
                  <a:pt x="444772" y="5907392"/>
                  <a:pt x="0" y="4717753"/>
                  <a:pt x="0" y="3424244"/>
                </a:cubicBezTo>
                <a:cubicBezTo>
                  <a:pt x="0" y="2130736"/>
                  <a:pt x="444772" y="941097"/>
                  <a:pt x="11897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">
            <a:extLst>
              <a:ext uri="{FF2B5EF4-FFF2-40B4-BE49-F238E27FC236}">
                <a16:creationId xmlns="" xmlns:a16="http://schemas.microsoft.com/office/drawing/2014/main" id="{68CDC725-3705-4600-9BBE-25324F1C1E12}"/>
              </a:ext>
            </a:extLst>
          </p:cNvPr>
          <p:cNvSpPr/>
          <p:nvPr/>
        </p:nvSpPr>
        <p:spPr>
          <a:xfrm flipH="1">
            <a:off x="-123655" y="0"/>
            <a:ext cx="4968769" cy="6848489"/>
          </a:xfrm>
          <a:custGeom>
            <a:avLst/>
            <a:gdLst>
              <a:gd name="connsiteX0" fmla="*/ 1189735 w 4968769"/>
              <a:gd name="connsiteY0" fmla="*/ 0 h 6848489"/>
              <a:gd name="connsiteX1" fmla="*/ 4968769 w 4968769"/>
              <a:gd name="connsiteY1" fmla="*/ 0 h 6848489"/>
              <a:gd name="connsiteX2" fmla="*/ 3778940 w 4968769"/>
              <a:gd name="connsiteY2" fmla="*/ 3424244 h 6848489"/>
              <a:gd name="connsiteX3" fmla="*/ 4968769 w 4968769"/>
              <a:gd name="connsiteY3" fmla="*/ 6848489 h 6848489"/>
              <a:gd name="connsiteX4" fmla="*/ 1189735 w 4968769"/>
              <a:gd name="connsiteY4" fmla="*/ 6848489 h 6848489"/>
              <a:gd name="connsiteX5" fmla="*/ 0 w 4968769"/>
              <a:gd name="connsiteY5" fmla="*/ 3424244 h 6848489"/>
              <a:gd name="connsiteX6" fmla="*/ 1189735 w 4968769"/>
              <a:gd name="connsiteY6" fmla="*/ 0 h 684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8769" h="6848489">
                <a:moveTo>
                  <a:pt x="1189735" y="0"/>
                </a:moveTo>
                <a:lnTo>
                  <a:pt x="4968769" y="0"/>
                </a:lnTo>
                <a:cubicBezTo>
                  <a:pt x="4223711" y="941097"/>
                  <a:pt x="3778940" y="2130736"/>
                  <a:pt x="3778940" y="3424244"/>
                </a:cubicBezTo>
                <a:cubicBezTo>
                  <a:pt x="3778940" y="4717753"/>
                  <a:pt x="4223711" y="5907392"/>
                  <a:pt x="4968769" y="6848489"/>
                </a:cubicBezTo>
                <a:lnTo>
                  <a:pt x="1189735" y="6848489"/>
                </a:lnTo>
                <a:cubicBezTo>
                  <a:pt x="444772" y="5907392"/>
                  <a:pt x="0" y="4717753"/>
                  <a:pt x="0" y="3424244"/>
                </a:cubicBezTo>
                <a:cubicBezTo>
                  <a:pt x="0" y="2130736"/>
                  <a:pt x="444772" y="941097"/>
                  <a:pt x="11897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7" name="Picture Placeholder 6" descr="A picture containing woman, phone, cellphone, shirt&#10;&#10;Description automatically generated">
            <a:extLst>
              <a:ext uri="{FF2B5EF4-FFF2-40B4-BE49-F238E27FC236}">
                <a16:creationId xmlns="" xmlns:a16="http://schemas.microsoft.com/office/drawing/2014/main" id="{AB5DF156-5982-45AC-8574-38519334B3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75" t="18861" r="22637"/>
          <a:stretch/>
        </p:blipFill>
        <p:spPr>
          <a:xfrm>
            <a:off x="2236005" y="111086"/>
            <a:ext cx="2617124" cy="3607200"/>
          </a:xfrm>
        </p:spPr>
      </p:pic>
      <p:pic>
        <p:nvPicPr>
          <p:cNvPr id="5" name="Picture Placeholder 4" descr="A close up of a flag&#10;&#10;Description automatically generated">
            <a:extLst>
              <a:ext uri="{FF2B5EF4-FFF2-40B4-BE49-F238E27FC236}">
                <a16:creationId xmlns="" xmlns:a16="http://schemas.microsoft.com/office/drawing/2014/main" id="{636DBE25-6CE2-41ED-9DCC-506864F97BD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25" r="26325"/>
          <a:stretch>
            <a:fillRect/>
          </a:stretch>
        </p:blipFill>
        <p:spPr>
          <a:xfrm>
            <a:off x="161071" y="111086"/>
            <a:ext cx="2617124" cy="3607200"/>
          </a:xfrm>
        </p:spPr>
      </p:pic>
      <p:sp>
        <p:nvSpPr>
          <p:cNvPr id="10" name="TEXT">
            <a:extLst>
              <a:ext uri="{FF2B5EF4-FFF2-40B4-BE49-F238E27FC236}">
                <a16:creationId xmlns="" xmlns:a16="http://schemas.microsoft.com/office/drawing/2014/main" id="{73E3C7BA-F22C-4535-A998-8D1D31B134AF}"/>
              </a:ext>
            </a:extLst>
          </p:cNvPr>
          <p:cNvSpPr txBox="1"/>
          <p:nvPr/>
        </p:nvSpPr>
        <p:spPr>
          <a:xfrm>
            <a:off x="4920868" y="730252"/>
            <a:ext cx="5622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Educação</a:t>
            </a:r>
            <a:r>
              <a:rPr lang="en-US" sz="54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54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Jurídica</a:t>
            </a:r>
            <a:endParaRPr lang="en-US" sz="5400" b="1" spc="-150" dirty="0"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="" xmlns:a16="http://schemas.microsoft.com/office/drawing/2014/main" id="{31BFE32A-AD9B-49B8-AC21-52D0F1AD2466}"/>
              </a:ext>
            </a:extLst>
          </p:cNvPr>
          <p:cNvSpPr txBox="1"/>
          <p:nvPr/>
        </p:nvSpPr>
        <p:spPr>
          <a:xfrm>
            <a:off x="5202345" y="1434655"/>
            <a:ext cx="56252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Como </a:t>
            </a:r>
            <a:r>
              <a:rPr lang="en-US" sz="54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Catalisador</a:t>
            </a:r>
            <a:endParaRPr lang="en-US" sz="5400" b="1" spc="-150" dirty="0">
              <a:gradFill>
                <a:gsLst>
                  <a:gs pos="35000">
                    <a:schemeClr val="accent1"/>
                  </a:gs>
                  <a:gs pos="100000">
                    <a:schemeClr val="accent4"/>
                  </a:gs>
                </a:gsLst>
                <a:lin ang="16200000" scaled="1"/>
              </a:gra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="" xmlns:a16="http://schemas.microsoft.com/office/drawing/2014/main" id="{FE7BF72C-E170-4ACD-9080-878277D2AF22}"/>
              </a:ext>
            </a:extLst>
          </p:cNvPr>
          <p:cNvSpPr txBox="1"/>
          <p:nvPr/>
        </p:nvSpPr>
        <p:spPr>
          <a:xfrm>
            <a:off x="5017908" y="2234756"/>
            <a:ext cx="6224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para</a:t>
            </a:r>
            <a:r>
              <a:rPr lang="en-US" sz="54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54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Inclusão</a:t>
            </a:r>
            <a:r>
              <a:rPr lang="en-US" sz="54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Social</a:t>
            </a:r>
            <a:endParaRPr lang="en-US" sz="5400" b="1" spc="-150" dirty="0"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19" name="EFFECT">
            <a:extLst>
              <a:ext uri="{FF2B5EF4-FFF2-40B4-BE49-F238E27FC236}">
                <a16:creationId xmlns="" xmlns:a16="http://schemas.microsoft.com/office/drawing/2014/main" id="{F13499E3-0DE6-4A2A-8B47-827D166B8572}"/>
              </a:ext>
            </a:extLst>
          </p:cNvPr>
          <p:cNvSpPr/>
          <p:nvPr/>
        </p:nvSpPr>
        <p:spPr>
          <a:xfrm>
            <a:off x="989885" y="456459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EFFECT">
            <a:extLst>
              <a:ext uri="{FF2B5EF4-FFF2-40B4-BE49-F238E27FC236}">
                <a16:creationId xmlns="" xmlns:a16="http://schemas.microsoft.com/office/drawing/2014/main" id="{DAD820BA-AAF0-4E1B-904B-8556A393FC8C}"/>
              </a:ext>
            </a:extLst>
          </p:cNvPr>
          <p:cNvSpPr/>
          <p:nvPr/>
        </p:nvSpPr>
        <p:spPr>
          <a:xfrm flipH="1">
            <a:off x="4995955" y="5039231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EFFECT">
            <a:extLst>
              <a:ext uri="{FF2B5EF4-FFF2-40B4-BE49-F238E27FC236}">
                <a16:creationId xmlns="" xmlns:a16="http://schemas.microsoft.com/office/drawing/2014/main" id="{58195ED2-1BC4-41F2-BFB9-C4824F865127}"/>
              </a:ext>
            </a:extLst>
          </p:cNvPr>
          <p:cNvSpPr/>
          <p:nvPr/>
        </p:nvSpPr>
        <p:spPr>
          <a:xfrm>
            <a:off x="7250525" y="6129962"/>
            <a:ext cx="533400" cy="533400"/>
          </a:xfrm>
          <a:prstGeom prst="mathMultiply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FFECT">
            <a:extLst>
              <a:ext uri="{FF2B5EF4-FFF2-40B4-BE49-F238E27FC236}">
                <a16:creationId xmlns="" xmlns:a16="http://schemas.microsoft.com/office/drawing/2014/main" id="{AE10EEDA-140E-49FB-B86C-C4D5FF0696BE}"/>
              </a:ext>
            </a:extLst>
          </p:cNvPr>
          <p:cNvSpPr>
            <a:spLocks/>
          </p:cNvSpPr>
          <p:nvPr/>
        </p:nvSpPr>
        <p:spPr bwMode="auto">
          <a:xfrm>
            <a:off x="11159107" y="3502682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EFFECT">
            <a:extLst>
              <a:ext uri="{FF2B5EF4-FFF2-40B4-BE49-F238E27FC236}">
                <a16:creationId xmlns="" xmlns:a16="http://schemas.microsoft.com/office/drawing/2014/main" id="{E23D7323-F079-4A2A-AAC5-7DE301DDF61C}"/>
              </a:ext>
            </a:extLst>
          </p:cNvPr>
          <p:cNvSpPr/>
          <p:nvPr/>
        </p:nvSpPr>
        <p:spPr>
          <a:xfrm rot="19154394">
            <a:off x="12001500" y="1492170"/>
            <a:ext cx="381000" cy="381000"/>
          </a:xfrm>
          <a:prstGeom prst="rect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FFECT">
            <a:extLst>
              <a:ext uri="{FF2B5EF4-FFF2-40B4-BE49-F238E27FC236}">
                <a16:creationId xmlns="" xmlns:a16="http://schemas.microsoft.com/office/drawing/2014/main" id="{790955BA-62D8-46FE-92BB-E34DC60D5D6C}"/>
              </a:ext>
            </a:extLst>
          </p:cNvPr>
          <p:cNvSpPr>
            <a:spLocks/>
          </p:cNvSpPr>
          <p:nvPr/>
        </p:nvSpPr>
        <p:spPr bwMode="auto">
          <a:xfrm>
            <a:off x="5835492" y="256240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EFFECT">
            <a:extLst>
              <a:ext uri="{FF2B5EF4-FFF2-40B4-BE49-F238E27FC236}">
                <a16:creationId xmlns="" xmlns:a16="http://schemas.microsoft.com/office/drawing/2014/main" id="{C1628477-1451-49DD-93D7-2B5AB089F1B8}"/>
              </a:ext>
            </a:extLst>
          </p:cNvPr>
          <p:cNvSpPr/>
          <p:nvPr/>
        </p:nvSpPr>
        <p:spPr>
          <a:xfrm>
            <a:off x="11259532" y="5607381"/>
            <a:ext cx="464058" cy="400050"/>
          </a:xfrm>
          <a:prstGeom prst="triangle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FFECT">
            <a:extLst>
              <a:ext uri="{FF2B5EF4-FFF2-40B4-BE49-F238E27FC236}">
                <a16:creationId xmlns="" xmlns:a16="http://schemas.microsoft.com/office/drawing/2014/main" id="{ACC169F5-2C94-4929-8F86-F2F1D86E4C6E}"/>
              </a:ext>
            </a:extLst>
          </p:cNvPr>
          <p:cNvSpPr/>
          <p:nvPr/>
        </p:nvSpPr>
        <p:spPr>
          <a:xfrm>
            <a:off x="7935520" y="405067"/>
            <a:ext cx="533400" cy="533400"/>
          </a:xfrm>
          <a:prstGeom prst="mathMultiply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SHAPE 1">
            <a:extLst>
              <a:ext uri="{FF2B5EF4-FFF2-40B4-BE49-F238E27FC236}">
                <a16:creationId xmlns="" xmlns:a16="http://schemas.microsoft.com/office/drawing/2014/main" id="{93E10C40-B6E2-4710-B0C6-DDEC80E38013}"/>
              </a:ext>
            </a:extLst>
          </p:cNvPr>
          <p:cNvGrpSpPr/>
          <p:nvPr/>
        </p:nvGrpSpPr>
        <p:grpSpPr>
          <a:xfrm>
            <a:off x="4973446" y="3246826"/>
            <a:ext cx="3260690" cy="819247"/>
            <a:chOff x="2091903" y="2906570"/>
            <a:chExt cx="3260690" cy="819247"/>
          </a:xfrm>
        </p:grpSpPr>
        <p:sp>
          <p:nvSpPr>
            <p:cNvPr id="28" name="Freeform: Shape 9">
              <a:extLst>
                <a:ext uri="{FF2B5EF4-FFF2-40B4-BE49-F238E27FC236}">
                  <a16:creationId xmlns="" xmlns:a16="http://schemas.microsoft.com/office/drawing/2014/main" id="{0D42AF2F-04B7-4AF6-BFEC-26518AB1A759}"/>
                </a:ext>
              </a:extLst>
            </p:cNvPr>
            <p:cNvSpPr/>
            <p:nvPr/>
          </p:nvSpPr>
          <p:spPr>
            <a:xfrm>
              <a:off x="2091903" y="2906570"/>
              <a:ext cx="3260689" cy="819247"/>
            </a:xfrm>
            <a:custGeom>
              <a:avLst/>
              <a:gdLst>
                <a:gd name="connsiteX0" fmla="*/ 2987213 w 3260689"/>
                <a:gd name="connsiteY0" fmla="*/ 5 h 819247"/>
                <a:gd name="connsiteX1" fmla="*/ 91392 w 3260689"/>
                <a:gd name="connsiteY1" fmla="*/ 5 h 819247"/>
                <a:gd name="connsiteX2" fmla="*/ 0 w 3260689"/>
                <a:gd name="connsiteY2" fmla="*/ 91270 h 819247"/>
                <a:gd name="connsiteX3" fmla="*/ 0 w 3260689"/>
                <a:gd name="connsiteY3" fmla="*/ 727961 h 819247"/>
                <a:gd name="connsiteX4" fmla="*/ 91392 w 3260689"/>
                <a:gd name="connsiteY4" fmla="*/ 819247 h 819247"/>
                <a:gd name="connsiteX5" fmla="*/ 3169276 w 3260689"/>
                <a:gd name="connsiteY5" fmla="*/ 819247 h 819247"/>
                <a:gd name="connsiteX6" fmla="*/ 3260690 w 3260689"/>
                <a:gd name="connsiteY6" fmla="*/ 727961 h 819247"/>
                <a:gd name="connsiteX7" fmla="*/ 3260690 w 3260689"/>
                <a:gd name="connsiteY7" fmla="*/ 273075 h 819247"/>
                <a:gd name="connsiteX8" fmla="*/ 2987213 w 3260689"/>
                <a:gd name="connsiteY8" fmla="*/ 0 h 8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0689" h="819247">
                  <a:moveTo>
                    <a:pt x="2987213" y="5"/>
                  </a:moveTo>
                  <a:lnTo>
                    <a:pt x="91392" y="5"/>
                  </a:lnTo>
                  <a:cubicBezTo>
                    <a:pt x="40910" y="5"/>
                    <a:pt x="0" y="40859"/>
                    <a:pt x="0" y="91270"/>
                  </a:cubicBezTo>
                  <a:lnTo>
                    <a:pt x="0" y="727961"/>
                  </a:lnTo>
                  <a:cubicBezTo>
                    <a:pt x="0" y="778372"/>
                    <a:pt x="40910" y="819247"/>
                    <a:pt x="91392" y="819247"/>
                  </a:cubicBezTo>
                  <a:lnTo>
                    <a:pt x="3169276" y="819247"/>
                  </a:lnTo>
                  <a:cubicBezTo>
                    <a:pt x="3219758" y="819247"/>
                    <a:pt x="3260690" y="778367"/>
                    <a:pt x="3260690" y="727961"/>
                  </a:cubicBezTo>
                  <a:lnTo>
                    <a:pt x="3260690" y="273075"/>
                  </a:lnTo>
                  <a:lnTo>
                    <a:pt x="2987213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25000"/>
                    <a:lumOff val="75000"/>
                  </a:schemeClr>
                </a:gs>
                <a:gs pos="100000">
                  <a:schemeClr val="accent4"/>
                </a:gs>
              </a:gsLst>
              <a:lin ang="10800000" scaled="1"/>
            </a:gradFill>
            <a:ln w="550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sz="1600" b="1" dirty="0" err="1" smtClean="0">
                  <a:latin typeface="Caviar Dreams"/>
                </a:rPr>
                <a:t>Promoção</a:t>
              </a:r>
              <a:r>
                <a:rPr lang="en-US" sz="1600" b="1" dirty="0" smtClean="0">
                  <a:latin typeface="Caviar Dreams"/>
                </a:rPr>
                <a:t> do </a:t>
              </a:r>
              <a:r>
                <a:rPr lang="en-US" sz="1600" b="1" dirty="0" err="1" smtClean="0">
                  <a:latin typeface="Caviar Dreams"/>
                </a:rPr>
                <a:t>Acesso</a:t>
              </a:r>
              <a:r>
                <a:rPr lang="en-US" sz="1600" b="1" dirty="0" smtClean="0">
                  <a:latin typeface="Caviar Dreams"/>
                </a:rPr>
                <a:t> à </a:t>
              </a:r>
              <a:r>
                <a:rPr lang="en-US" sz="1600" b="1" dirty="0" err="1" smtClean="0">
                  <a:latin typeface="Caviar Dreams"/>
                </a:rPr>
                <a:t>Justiça</a:t>
              </a:r>
              <a:endParaRPr lang="en-US" sz="1600" b="1" dirty="0">
                <a:latin typeface="Caviar Dreams"/>
              </a:endParaRPr>
            </a:p>
          </p:txBody>
        </p:sp>
        <p:sp>
          <p:nvSpPr>
            <p:cNvPr id="29" name="Freeform: Shape 10">
              <a:extLst>
                <a:ext uri="{FF2B5EF4-FFF2-40B4-BE49-F238E27FC236}">
                  <a16:creationId xmlns="" xmlns:a16="http://schemas.microsoft.com/office/drawing/2014/main" id="{559F943E-62BC-4A14-8EFE-98C9910845E9}"/>
                </a:ext>
              </a:extLst>
            </p:cNvPr>
            <p:cNvSpPr/>
            <p:nvPr/>
          </p:nvSpPr>
          <p:spPr>
            <a:xfrm>
              <a:off x="5079116" y="2906576"/>
              <a:ext cx="273477" cy="273075"/>
            </a:xfrm>
            <a:custGeom>
              <a:avLst/>
              <a:gdLst>
                <a:gd name="connsiteX0" fmla="*/ 0 w 273477"/>
                <a:gd name="connsiteY0" fmla="*/ 0 h 273075"/>
                <a:gd name="connsiteX1" fmla="*/ 0 w 273477"/>
                <a:gd name="connsiteY1" fmla="*/ 181810 h 273075"/>
                <a:gd name="connsiteX2" fmla="*/ 91414 w 273477"/>
                <a:gd name="connsiteY2" fmla="*/ 273075 h 273075"/>
                <a:gd name="connsiteX3" fmla="*/ 273477 w 273477"/>
                <a:gd name="connsiteY3" fmla="*/ 273075 h 273075"/>
                <a:gd name="connsiteX4" fmla="*/ 0 w 273477"/>
                <a:gd name="connsiteY4" fmla="*/ 0 h 27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477" h="273075">
                  <a:moveTo>
                    <a:pt x="0" y="0"/>
                  </a:moveTo>
                  <a:lnTo>
                    <a:pt x="0" y="181810"/>
                  </a:lnTo>
                  <a:cubicBezTo>
                    <a:pt x="0" y="232222"/>
                    <a:pt x="40938" y="273075"/>
                    <a:pt x="91414" y="273075"/>
                  </a:cubicBezTo>
                  <a:lnTo>
                    <a:pt x="273477" y="273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B7B1"/>
            </a:solidFill>
            <a:ln w="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SHAPE 1">
            <a:extLst>
              <a:ext uri="{FF2B5EF4-FFF2-40B4-BE49-F238E27FC236}">
                <a16:creationId xmlns="" xmlns:a16="http://schemas.microsoft.com/office/drawing/2014/main" id="{93E10C40-B6E2-4710-B0C6-DDEC80E38013}"/>
              </a:ext>
            </a:extLst>
          </p:cNvPr>
          <p:cNvGrpSpPr/>
          <p:nvPr/>
        </p:nvGrpSpPr>
        <p:grpSpPr>
          <a:xfrm>
            <a:off x="4966353" y="4483747"/>
            <a:ext cx="3260690" cy="819247"/>
            <a:chOff x="2091903" y="2906570"/>
            <a:chExt cx="3260690" cy="819247"/>
          </a:xfrm>
        </p:grpSpPr>
        <p:sp>
          <p:nvSpPr>
            <p:cNvPr id="44" name="Freeform: Shape 9">
              <a:extLst>
                <a:ext uri="{FF2B5EF4-FFF2-40B4-BE49-F238E27FC236}">
                  <a16:creationId xmlns="" xmlns:a16="http://schemas.microsoft.com/office/drawing/2014/main" id="{0D42AF2F-04B7-4AF6-BFEC-26518AB1A759}"/>
                </a:ext>
              </a:extLst>
            </p:cNvPr>
            <p:cNvSpPr/>
            <p:nvPr/>
          </p:nvSpPr>
          <p:spPr>
            <a:xfrm>
              <a:off x="2091903" y="2906570"/>
              <a:ext cx="3260689" cy="819247"/>
            </a:xfrm>
            <a:custGeom>
              <a:avLst/>
              <a:gdLst>
                <a:gd name="connsiteX0" fmla="*/ 2987213 w 3260689"/>
                <a:gd name="connsiteY0" fmla="*/ 5 h 819247"/>
                <a:gd name="connsiteX1" fmla="*/ 91392 w 3260689"/>
                <a:gd name="connsiteY1" fmla="*/ 5 h 819247"/>
                <a:gd name="connsiteX2" fmla="*/ 0 w 3260689"/>
                <a:gd name="connsiteY2" fmla="*/ 91270 h 819247"/>
                <a:gd name="connsiteX3" fmla="*/ 0 w 3260689"/>
                <a:gd name="connsiteY3" fmla="*/ 727961 h 819247"/>
                <a:gd name="connsiteX4" fmla="*/ 91392 w 3260689"/>
                <a:gd name="connsiteY4" fmla="*/ 819247 h 819247"/>
                <a:gd name="connsiteX5" fmla="*/ 3169276 w 3260689"/>
                <a:gd name="connsiteY5" fmla="*/ 819247 h 819247"/>
                <a:gd name="connsiteX6" fmla="*/ 3260690 w 3260689"/>
                <a:gd name="connsiteY6" fmla="*/ 727961 h 819247"/>
                <a:gd name="connsiteX7" fmla="*/ 3260690 w 3260689"/>
                <a:gd name="connsiteY7" fmla="*/ 273075 h 819247"/>
                <a:gd name="connsiteX8" fmla="*/ 2987213 w 3260689"/>
                <a:gd name="connsiteY8" fmla="*/ 0 h 8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0689" h="819247">
                  <a:moveTo>
                    <a:pt x="2987213" y="5"/>
                  </a:moveTo>
                  <a:lnTo>
                    <a:pt x="91392" y="5"/>
                  </a:lnTo>
                  <a:cubicBezTo>
                    <a:pt x="40910" y="5"/>
                    <a:pt x="0" y="40859"/>
                    <a:pt x="0" y="91270"/>
                  </a:cubicBezTo>
                  <a:lnTo>
                    <a:pt x="0" y="727961"/>
                  </a:lnTo>
                  <a:cubicBezTo>
                    <a:pt x="0" y="778372"/>
                    <a:pt x="40910" y="819247"/>
                    <a:pt x="91392" y="819247"/>
                  </a:cubicBezTo>
                  <a:lnTo>
                    <a:pt x="3169276" y="819247"/>
                  </a:lnTo>
                  <a:cubicBezTo>
                    <a:pt x="3219758" y="819247"/>
                    <a:pt x="3260690" y="778367"/>
                    <a:pt x="3260690" y="727961"/>
                  </a:cubicBezTo>
                  <a:lnTo>
                    <a:pt x="3260690" y="273075"/>
                  </a:lnTo>
                  <a:lnTo>
                    <a:pt x="2987213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25000"/>
                    <a:lumOff val="75000"/>
                  </a:schemeClr>
                </a:gs>
                <a:gs pos="100000">
                  <a:schemeClr val="accent4"/>
                </a:gs>
              </a:gsLst>
              <a:lin ang="10800000" scaled="1"/>
            </a:gradFill>
            <a:ln w="550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sz="1600" b="1" dirty="0" err="1" smtClean="0">
                  <a:latin typeface="Caviar Dreams"/>
                </a:rPr>
                <a:t>Reforça</a:t>
              </a:r>
              <a:r>
                <a:rPr lang="en-US" sz="1600" b="1" dirty="0" smtClean="0">
                  <a:latin typeface="Caviar Dreams"/>
                </a:rPr>
                <a:t> a </a:t>
              </a:r>
              <a:r>
                <a:rPr lang="en-US" sz="1600" b="1" dirty="0" err="1" smtClean="0">
                  <a:latin typeface="Caviar Dreams"/>
                </a:rPr>
                <a:t>Coesão</a:t>
              </a:r>
              <a:r>
                <a:rPr lang="en-US" sz="1600" b="1" dirty="0" smtClean="0">
                  <a:latin typeface="Caviar Dreams"/>
                </a:rPr>
                <a:t> Social</a:t>
              </a:r>
              <a:endParaRPr lang="en-US" sz="1600" b="1" dirty="0">
                <a:latin typeface="Caviar Dreams"/>
              </a:endParaRPr>
            </a:p>
          </p:txBody>
        </p:sp>
        <p:sp>
          <p:nvSpPr>
            <p:cNvPr id="45" name="Freeform: Shape 10">
              <a:extLst>
                <a:ext uri="{FF2B5EF4-FFF2-40B4-BE49-F238E27FC236}">
                  <a16:creationId xmlns="" xmlns:a16="http://schemas.microsoft.com/office/drawing/2014/main" id="{559F943E-62BC-4A14-8EFE-98C9910845E9}"/>
                </a:ext>
              </a:extLst>
            </p:cNvPr>
            <p:cNvSpPr/>
            <p:nvPr/>
          </p:nvSpPr>
          <p:spPr>
            <a:xfrm>
              <a:off x="5079116" y="2906576"/>
              <a:ext cx="273477" cy="273075"/>
            </a:xfrm>
            <a:custGeom>
              <a:avLst/>
              <a:gdLst>
                <a:gd name="connsiteX0" fmla="*/ 0 w 273477"/>
                <a:gd name="connsiteY0" fmla="*/ 0 h 273075"/>
                <a:gd name="connsiteX1" fmla="*/ 0 w 273477"/>
                <a:gd name="connsiteY1" fmla="*/ 181810 h 273075"/>
                <a:gd name="connsiteX2" fmla="*/ 91414 w 273477"/>
                <a:gd name="connsiteY2" fmla="*/ 273075 h 273075"/>
                <a:gd name="connsiteX3" fmla="*/ 273477 w 273477"/>
                <a:gd name="connsiteY3" fmla="*/ 273075 h 273075"/>
                <a:gd name="connsiteX4" fmla="*/ 0 w 273477"/>
                <a:gd name="connsiteY4" fmla="*/ 0 h 27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477" h="273075">
                  <a:moveTo>
                    <a:pt x="0" y="0"/>
                  </a:moveTo>
                  <a:lnTo>
                    <a:pt x="0" y="181810"/>
                  </a:lnTo>
                  <a:cubicBezTo>
                    <a:pt x="0" y="232222"/>
                    <a:pt x="40938" y="273075"/>
                    <a:pt x="91414" y="273075"/>
                  </a:cubicBezTo>
                  <a:lnTo>
                    <a:pt x="273477" y="273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B7B1"/>
            </a:solidFill>
            <a:ln w="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6" name="SHAPE 1">
            <a:extLst>
              <a:ext uri="{FF2B5EF4-FFF2-40B4-BE49-F238E27FC236}">
                <a16:creationId xmlns="" xmlns:a16="http://schemas.microsoft.com/office/drawing/2014/main" id="{93E10C40-B6E2-4710-B0C6-DDEC80E38013}"/>
              </a:ext>
            </a:extLst>
          </p:cNvPr>
          <p:cNvGrpSpPr/>
          <p:nvPr/>
        </p:nvGrpSpPr>
        <p:grpSpPr>
          <a:xfrm>
            <a:off x="8613332" y="3239731"/>
            <a:ext cx="3260690" cy="819247"/>
            <a:chOff x="2091903" y="2906570"/>
            <a:chExt cx="3260690" cy="819247"/>
          </a:xfrm>
        </p:grpSpPr>
        <p:sp>
          <p:nvSpPr>
            <p:cNvPr id="47" name="Freeform: Shape 9">
              <a:extLst>
                <a:ext uri="{FF2B5EF4-FFF2-40B4-BE49-F238E27FC236}">
                  <a16:creationId xmlns="" xmlns:a16="http://schemas.microsoft.com/office/drawing/2014/main" id="{0D42AF2F-04B7-4AF6-BFEC-26518AB1A759}"/>
                </a:ext>
              </a:extLst>
            </p:cNvPr>
            <p:cNvSpPr/>
            <p:nvPr/>
          </p:nvSpPr>
          <p:spPr>
            <a:xfrm>
              <a:off x="2091903" y="2906570"/>
              <a:ext cx="3260689" cy="819247"/>
            </a:xfrm>
            <a:custGeom>
              <a:avLst/>
              <a:gdLst>
                <a:gd name="connsiteX0" fmla="*/ 2987213 w 3260689"/>
                <a:gd name="connsiteY0" fmla="*/ 5 h 819247"/>
                <a:gd name="connsiteX1" fmla="*/ 91392 w 3260689"/>
                <a:gd name="connsiteY1" fmla="*/ 5 h 819247"/>
                <a:gd name="connsiteX2" fmla="*/ 0 w 3260689"/>
                <a:gd name="connsiteY2" fmla="*/ 91270 h 819247"/>
                <a:gd name="connsiteX3" fmla="*/ 0 w 3260689"/>
                <a:gd name="connsiteY3" fmla="*/ 727961 h 819247"/>
                <a:gd name="connsiteX4" fmla="*/ 91392 w 3260689"/>
                <a:gd name="connsiteY4" fmla="*/ 819247 h 819247"/>
                <a:gd name="connsiteX5" fmla="*/ 3169276 w 3260689"/>
                <a:gd name="connsiteY5" fmla="*/ 819247 h 819247"/>
                <a:gd name="connsiteX6" fmla="*/ 3260690 w 3260689"/>
                <a:gd name="connsiteY6" fmla="*/ 727961 h 819247"/>
                <a:gd name="connsiteX7" fmla="*/ 3260690 w 3260689"/>
                <a:gd name="connsiteY7" fmla="*/ 273075 h 819247"/>
                <a:gd name="connsiteX8" fmla="*/ 2987213 w 3260689"/>
                <a:gd name="connsiteY8" fmla="*/ 0 h 819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0689" h="819247">
                  <a:moveTo>
                    <a:pt x="2987213" y="5"/>
                  </a:moveTo>
                  <a:lnTo>
                    <a:pt x="91392" y="5"/>
                  </a:lnTo>
                  <a:cubicBezTo>
                    <a:pt x="40910" y="5"/>
                    <a:pt x="0" y="40859"/>
                    <a:pt x="0" y="91270"/>
                  </a:cubicBezTo>
                  <a:lnTo>
                    <a:pt x="0" y="727961"/>
                  </a:lnTo>
                  <a:cubicBezTo>
                    <a:pt x="0" y="778372"/>
                    <a:pt x="40910" y="819247"/>
                    <a:pt x="91392" y="819247"/>
                  </a:cubicBezTo>
                  <a:lnTo>
                    <a:pt x="3169276" y="819247"/>
                  </a:lnTo>
                  <a:cubicBezTo>
                    <a:pt x="3219758" y="819247"/>
                    <a:pt x="3260690" y="778367"/>
                    <a:pt x="3260690" y="727961"/>
                  </a:cubicBezTo>
                  <a:lnTo>
                    <a:pt x="3260690" y="273075"/>
                  </a:lnTo>
                  <a:lnTo>
                    <a:pt x="2987213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10800000" scaled="1"/>
            </a:gradFill>
            <a:ln w="550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sz="1600" b="1" dirty="0" err="1" smtClean="0">
                  <a:latin typeface="Caviar Dreams"/>
                </a:rPr>
                <a:t>Capacitação</a:t>
              </a:r>
              <a:r>
                <a:rPr lang="en-US" sz="1600" b="1" dirty="0" smtClean="0">
                  <a:latin typeface="Caviar Dreams"/>
                </a:rPr>
                <a:t> de </a:t>
              </a:r>
              <a:r>
                <a:rPr lang="en-US" sz="1600" b="1" dirty="0" err="1" smtClean="0">
                  <a:latin typeface="Caviar Dreams"/>
                </a:rPr>
                <a:t>Grupos</a:t>
              </a:r>
              <a:r>
                <a:rPr lang="en-US" sz="1600" b="1" dirty="0" smtClean="0">
                  <a:latin typeface="Caviar Dreams"/>
                </a:rPr>
                <a:t> e </a:t>
              </a:r>
              <a:r>
                <a:rPr lang="en-US" sz="1600" b="1" dirty="0" err="1" smtClean="0">
                  <a:latin typeface="Caviar Dreams"/>
                </a:rPr>
                <a:t>Comunidades</a:t>
              </a:r>
              <a:r>
                <a:rPr lang="en-US" sz="1600" b="1" dirty="0" smtClean="0">
                  <a:latin typeface="Caviar Dreams"/>
                </a:rPr>
                <a:t> </a:t>
              </a:r>
              <a:r>
                <a:rPr lang="en-US" sz="1600" b="1" dirty="0" err="1" smtClean="0">
                  <a:latin typeface="Caviar Dreams"/>
                </a:rPr>
                <a:t>Marginalizadas</a:t>
              </a:r>
              <a:r>
                <a:rPr lang="en-US" sz="1600" b="1" dirty="0" smtClean="0">
                  <a:latin typeface="Caviar Dreams"/>
                </a:rPr>
                <a:t>:</a:t>
              </a:r>
              <a:endParaRPr lang="en-US" sz="1600" b="1" dirty="0">
                <a:latin typeface="Caviar Dreams"/>
              </a:endParaRPr>
            </a:p>
          </p:txBody>
        </p:sp>
        <p:sp>
          <p:nvSpPr>
            <p:cNvPr id="48" name="Freeform: Shape 10">
              <a:extLst>
                <a:ext uri="{FF2B5EF4-FFF2-40B4-BE49-F238E27FC236}">
                  <a16:creationId xmlns="" xmlns:a16="http://schemas.microsoft.com/office/drawing/2014/main" id="{559F943E-62BC-4A14-8EFE-98C9910845E9}"/>
                </a:ext>
              </a:extLst>
            </p:cNvPr>
            <p:cNvSpPr/>
            <p:nvPr/>
          </p:nvSpPr>
          <p:spPr>
            <a:xfrm>
              <a:off x="5079116" y="2906576"/>
              <a:ext cx="273477" cy="273075"/>
            </a:xfrm>
            <a:custGeom>
              <a:avLst/>
              <a:gdLst>
                <a:gd name="connsiteX0" fmla="*/ 0 w 273477"/>
                <a:gd name="connsiteY0" fmla="*/ 0 h 273075"/>
                <a:gd name="connsiteX1" fmla="*/ 0 w 273477"/>
                <a:gd name="connsiteY1" fmla="*/ 181810 h 273075"/>
                <a:gd name="connsiteX2" fmla="*/ 91414 w 273477"/>
                <a:gd name="connsiteY2" fmla="*/ 273075 h 273075"/>
                <a:gd name="connsiteX3" fmla="*/ 273477 w 273477"/>
                <a:gd name="connsiteY3" fmla="*/ 273075 h 273075"/>
                <a:gd name="connsiteX4" fmla="*/ 0 w 273477"/>
                <a:gd name="connsiteY4" fmla="*/ 0 h 27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477" h="273075">
                  <a:moveTo>
                    <a:pt x="0" y="0"/>
                  </a:moveTo>
                  <a:lnTo>
                    <a:pt x="0" y="181810"/>
                  </a:lnTo>
                  <a:cubicBezTo>
                    <a:pt x="0" y="232222"/>
                    <a:pt x="40938" y="273075"/>
                    <a:pt x="91414" y="273075"/>
                  </a:cubicBezTo>
                  <a:lnTo>
                    <a:pt x="273477" y="273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B7B1"/>
            </a:solidFill>
            <a:ln w="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TEXT">
            <a:extLst>
              <a:ext uri="{FF2B5EF4-FFF2-40B4-BE49-F238E27FC236}">
                <a16:creationId xmlns="" xmlns:a16="http://schemas.microsoft.com/office/drawing/2014/main" id="{4A88C3FE-FDCD-401B-85B6-099B779D9110}"/>
              </a:ext>
            </a:extLst>
          </p:cNvPr>
          <p:cNvSpPr txBox="1"/>
          <p:nvPr/>
        </p:nvSpPr>
        <p:spPr>
          <a:xfrm>
            <a:off x="8693661" y="4295553"/>
            <a:ext cx="321480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Igualdade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de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Gênero</a:t>
            </a:r>
            <a:endParaRPr lang="en-US" sz="1400" b="1" dirty="0"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53" name="TEXT">
            <a:extLst>
              <a:ext uri="{FF2B5EF4-FFF2-40B4-BE49-F238E27FC236}">
                <a16:creationId xmlns="" xmlns:a16="http://schemas.microsoft.com/office/drawing/2014/main" id="{4A88C3FE-FDCD-401B-85B6-099B779D9110}"/>
              </a:ext>
            </a:extLst>
          </p:cNvPr>
          <p:cNvSpPr txBox="1"/>
          <p:nvPr/>
        </p:nvSpPr>
        <p:spPr>
          <a:xfrm>
            <a:off x="8666675" y="4669924"/>
            <a:ext cx="2082841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Justiça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Racial</a:t>
            </a:r>
            <a:endParaRPr lang="en-US" sz="1400" b="1" dirty="0"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54" name="TEXT">
            <a:extLst>
              <a:ext uri="{FF2B5EF4-FFF2-40B4-BE49-F238E27FC236}">
                <a16:creationId xmlns="" xmlns:a16="http://schemas.microsoft.com/office/drawing/2014/main" id="{4A88C3FE-FDCD-401B-85B6-099B779D9110}"/>
              </a:ext>
            </a:extLst>
          </p:cNvPr>
          <p:cNvSpPr txBox="1"/>
          <p:nvPr/>
        </p:nvSpPr>
        <p:spPr>
          <a:xfrm>
            <a:off x="8661765" y="5137758"/>
            <a:ext cx="3299865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Direitos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das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Pessoas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com </a:t>
            </a: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Deficiência</a:t>
            </a:r>
            <a:endParaRPr lang="en-US" sz="1400" b="1" dirty="0"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55" name="TEXT">
            <a:extLst>
              <a:ext uri="{FF2B5EF4-FFF2-40B4-BE49-F238E27FC236}">
                <a16:creationId xmlns="" xmlns:a16="http://schemas.microsoft.com/office/drawing/2014/main" id="{4A88C3FE-FDCD-401B-85B6-099B779D9110}"/>
              </a:ext>
            </a:extLst>
          </p:cNvPr>
          <p:cNvSpPr txBox="1"/>
          <p:nvPr/>
        </p:nvSpPr>
        <p:spPr>
          <a:xfrm>
            <a:off x="8666675" y="5531162"/>
            <a:ext cx="3231158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Direitos</a:t>
            </a:r>
            <a:r>
              <a:rPr lang="en-US" sz="1400" b="1" dirty="0" smtClean="0">
                <a:latin typeface="Caviar Dreams" panose="020B0402020204020504" pitchFamily="34" charset="0"/>
                <a:ea typeface="Titillium" charset="0"/>
                <a:cs typeface="Titillium" charset="0"/>
              </a:rPr>
              <a:t> LGBTQIAPN+</a:t>
            </a:r>
            <a:endParaRPr lang="en-US" sz="1400" b="1" dirty="0"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4425966"/>
      </p:ext>
    </p:extLst>
  </p:cSld>
  <p:clrMapOvr>
    <a:masterClrMapping/>
  </p:clrMapOvr>
  <p:transition spd="med" advClick="0" advTm="1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5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5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2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8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05794 -0.07778 " pathEditMode="relative" rAng="0" ptsTypes="AA">
                                      <p:cBhvr>
                                        <p:cTn id="70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-388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08438 0.06435 " pathEditMode="relative" rAng="0" ptsTypes="AA">
                                      <p:cBhvr>
                                        <p:cTn id="7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321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0.1112 0.03935 " pathEditMode="relative" rAng="0" ptsTypes="AA">
                                      <p:cBhvr>
                                        <p:cTn id="74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96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08763 -0.02014 " pathEditMode="relative" rAng="0" ptsTypes="AA">
                                      <p:cBhvr>
                                        <p:cTn id="82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3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1" grpId="2" animBg="1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52" grpId="0"/>
      <p:bldP spid="53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">
            <a:extLst>
              <a:ext uri="{FF2B5EF4-FFF2-40B4-BE49-F238E27FC236}">
                <a16:creationId xmlns="" xmlns:a16="http://schemas.microsoft.com/office/drawing/2014/main" id="{0AAE75ED-DF8C-445F-8311-8A7B7278C494}"/>
              </a:ext>
            </a:extLst>
          </p:cNvPr>
          <p:cNvSpPr/>
          <p:nvPr/>
        </p:nvSpPr>
        <p:spPr>
          <a:xfrm>
            <a:off x="1621132" y="1970638"/>
            <a:ext cx="2206665" cy="1209068"/>
          </a:xfrm>
          <a:custGeom>
            <a:avLst/>
            <a:gdLst>
              <a:gd name="connsiteX0" fmla="*/ 63212 w 2206665"/>
              <a:gd name="connsiteY0" fmla="*/ 1207597 h 1209068"/>
              <a:gd name="connsiteX1" fmla="*/ 3448 w 2206665"/>
              <a:gd name="connsiteY1" fmla="*/ 1147833 h 1209068"/>
              <a:gd name="connsiteX2" fmla="*/ 338631 w 2206665"/>
              <a:gd name="connsiteY2" fmla="*/ 338631 h 1209068"/>
              <a:gd name="connsiteX3" fmla="*/ 1147834 w 2206665"/>
              <a:gd name="connsiteY3" fmla="*/ 3448 h 1209068"/>
              <a:gd name="connsiteX4" fmla="*/ 2198482 w 2206665"/>
              <a:gd name="connsiteY4" fmla="*/ 693536 h 1209068"/>
              <a:gd name="connsiteX5" fmla="*/ 2167405 w 2206665"/>
              <a:gd name="connsiteY5" fmla="*/ 772103 h 1209068"/>
              <a:gd name="connsiteX6" fmla="*/ 2088793 w 2206665"/>
              <a:gd name="connsiteY6" fmla="*/ 741026 h 1209068"/>
              <a:gd name="connsiteX7" fmla="*/ 1147834 w 2206665"/>
              <a:gd name="connsiteY7" fmla="*/ 122976 h 1209068"/>
              <a:gd name="connsiteX8" fmla="*/ 122976 w 2206665"/>
              <a:gd name="connsiteY8" fmla="*/ 1147833 h 1209068"/>
              <a:gd name="connsiteX9" fmla="*/ 63212 w 2206665"/>
              <a:gd name="connsiteY9" fmla="*/ 1207597 h 120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6665" h="1209068">
                <a:moveTo>
                  <a:pt x="63212" y="1207597"/>
                </a:moveTo>
                <a:cubicBezTo>
                  <a:pt x="30204" y="1207597"/>
                  <a:pt x="3448" y="1180841"/>
                  <a:pt x="3448" y="1147833"/>
                </a:cubicBezTo>
                <a:cubicBezTo>
                  <a:pt x="3448" y="842164"/>
                  <a:pt x="122470" y="554792"/>
                  <a:pt x="338631" y="338631"/>
                </a:cubicBezTo>
                <a:cubicBezTo>
                  <a:pt x="554792" y="122470"/>
                  <a:pt x="842165" y="3448"/>
                  <a:pt x="1147834" y="3448"/>
                </a:cubicBezTo>
                <a:cubicBezTo>
                  <a:pt x="1604567" y="3448"/>
                  <a:pt x="2016984" y="274316"/>
                  <a:pt x="2198482" y="693536"/>
                </a:cubicBezTo>
                <a:cubicBezTo>
                  <a:pt x="2211584" y="723832"/>
                  <a:pt x="2197655" y="759001"/>
                  <a:pt x="2167405" y="772103"/>
                </a:cubicBezTo>
                <a:cubicBezTo>
                  <a:pt x="2137109" y="785205"/>
                  <a:pt x="2101941" y="771275"/>
                  <a:pt x="2088793" y="741026"/>
                </a:cubicBezTo>
                <a:cubicBezTo>
                  <a:pt x="1926235" y="365571"/>
                  <a:pt x="1556894" y="122976"/>
                  <a:pt x="1147834" y="122976"/>
                </a:cubicBezTo>
                <a:cubicBezTo>
                  <a:pt x="582744" y="122976"/>
                  <a:pt x="122976" y="582743"/>
                  <a:pt x="122976" y="1147833"/>
                </a:cubicBezTo>
                <a:cubicBezTo>
                  <a:pt x="122976" y="1180841"/>
                  <a:pt x="96220" y="1207597"/>
                  <a:pt x="63212" y="120759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SHAPE">
            <a:extLst>
              <a:ext uri="{FF2B5EF4-FFF2-40B4-BE49-F238E27FC236}">
                <a16:creationId xmlns="" xmlns:a16="http://schemas.microsoft.com/office/drawing/2014/main" id="{505AB2CB-BD6A-4384-9444-BB8DE0875BFE}"/>
              </a:ext>
            </a:extLst>
          </p:cNvPr>
          <p:cNvSpPr/>
          <p:nvPr/>
        </p:nvSpPr>
        <p:spPr>
          <a:xfrm>
            <a:off x="8195750" y="1970638"/>
            <a:ext cx="2206665" cy="1209068"/>
          </a:xfrm>
          <a:custGeom>
            <a:avLst/>
            <a:gdLst>
              <a:gd name="connsiteX0" fmla="*/ 63212 w 2206665"/>
              <a:gd name="connsiteY0" fmla="*/ 1207597 h 1209068"/>
              <a:gd name="connsiteX1" fmla="*/ 3448 w 2206665"/>
              <a:gd name="connsiteY1" fmla="*/ 1147833 h 1209068"/>
              <a:gd name="connsiteX2" fmla="*/ 338631 w 2206665"/>
              <a:gd name="connsiteY2" fmla="*/ 338631 h 1209068"/>
              <a:gd name="connsiteX3" fmla="*/ 1147834 w 2206665"/>
              <a:gd name="connsiteY3" fmla="*/ 3448 h 1209068"/>
              <a:gd name="connsiteX4" fmla="*/ 2198482 w 2206665"/>
              <a:gd name="connsiteY4" fmla="*/ 693536 h 1209068"/>
              <a:gd name="connsiteX5" fmla="*/ 2167405 w 2206665"/>
              <a:gd name="connsiteY5" fmla="*/ 772103 h 1209068"/>
              <a:gd name="connsiteX6" fmla="*/ 2088793 w 2206665"/>
              <a:gd name="connsiteY6" fmla="*/ 741026 h 1209068"/>
              <a:gd name="connsiteX7" fmla="*/ 1147834 w 2206665"/>
              <a:gd name="connsiteY7" fmla="*/ 122976 h 1209068"/>
              <a:gd name="connsiteX8" fmla="*/ 122976 w 2206665"/>
              <a:gd name="connsiteY8" fmla="*/ 1147833 h 1209068"/>
              <a:gd name="connsiteX9" fmla="*/ 63212 w 2206665"/>
              <a:gd name="connsiteY9" fmla="*/ 1207597 h 120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6665" h="1209068">
                <a:moveTo>
                  <a:pt x="63212" y="1207597"/>
                </a:moveTo>
                <a:cubicBezTo>
                  <a:pt x="30204" y="1207597"/>
                  <a:pt x="3448" y="1180841"/>
                  <a:pt x="3448" y="1147833"/>
                </a:cubicBezTo>
                <a:cubicBezTo>
                  <a:pt x="3448" y="842164"/>
                  <a:pt x="122470" y="554792"/>
                  <a:pt x="338631" y="338631"/>
                </a:cubicBezTo>
                <a:cubicBezTo>
                  <a:pt x="554792" y="122470"/>
                  <a:pt x="842165" y="3448"/>
                  <a:pt x="1147834" y="3448"/>
                </a:cubicBezTo>
                <a:cubicBezTo>
                  <a:pt x="1604567" y="3448"/>
                  <a:pt x="2016984" y="274316"/>
                  <a:pt x="2198482" y="693536"/>
                </a:cubicBezTo>
                <a:cubicBezTo>
                  <a:pt x="2211584" y="723832"/>
                  <a:pt x="2197655" y="759001"/>
                  <a:pt x="2167405" y="772103"/>
                </a:cubicBezTo>
                <a:cubicBezTo>
                  <a:pt x="2137109" y="785205"/>
                  <a:pt x="2101941" y="771275"/>
                  <a:pt x="2088793" y="741026"/>
                </a:cubicBezTo>
                <a:cubicBezTo>
                  <a:pt x="1926235" y="365571"/>
                  <a:pt x="1556894" y="122976"/>
                  <a:pt x="1147834" y="122976"/>
                </a:cubicBezTo>
                <a:cubicBezTo>
                  <a:pt x="582744" y="122976"/>
                  <a:pt x="122976" y="582743"/>
                  <a:pt x="122976" y="1147833"/>
                </a:cubicBezTo>
                <a:cubicBezTo>
                  <a:pt x="122976" y="1180841"/>
                  <a:pt x="96220" y="1207597"/>
                  <a:pt x="63212" y="120759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="" xmlns:a16="http://schemas.microsoft.com/office/drawing/2014/main" id="{D2E52402-DF11-4ED4-BDE1-3148C1332AF8}"/>
              </a:ext>
            </a:extLst>
          </p:cNvPr>
          <p:cNvSpPr/>
          <p:nvPr/>
        </p:nvSpPr>
        <p:spPr>
          <a:xfrm>
            <a:off x="4908441" y="1970638"/>
            <a:ext cx="2206665" cy="1209068"/>
          </a:xfrm>
          <a:custGeom>
            <a:avLst/>
            <a:gdLst>
              <a:gd name="connsiteX0" fmla="*/ 63212 w 2206665"/>
              <a:gd name="connsiteY0" fmla="*/ 1207597 h 1209068"/>
              <a:gd name="connsiteX1" fmla="*/ 3448 w 2206665"/>
              <a:gd name="connsiteY1" fmla="*/ 1147833 h 1209068"/>
              <a:gd name="connsiteX2" fmla="*/ 338631 w 2206665"/>
              <a:gd name="connsiteY2" fmla="*/ 338631 h 1209068"/>
              <a:gd name="connsiteX3" fmla="*/ 1147834 w 2206665"/>
              <a:gd name="connsiteY3" fmla="*/ 3448 h 1209068"/>
              <a:gd name="connsiteX4" fmla="*/ 2198482 w 2206665"/>
              <a:gd name="connsiteY4" fmla="*/ 693536 h 1209068"/>
              <a:gd name="connsiteX5" fmla="*/ 2167405 w 2206665"/>
              <a:gd name="connsiteY5" fmla="*/ 772103 h 1209068"/>
              <a:gd name="connsiteX6" fmla="*/ 2088793 w 2206665"/>
              <a:gd name="connsiteY6" fmla="*/ 741026 h 1209068"/>
              <a:gd name="connsiteX7" fmla="*/ 1147834 w 2206665"/>
              <a:gd name="connsiteY7" fmla="*/ 122976 h 1209068"/>
              <a:gd name="connsiteX8" fmla="*/ 122976 w 2206665"/>
              <a:gd name="connsiteY8" fmla="*/ 1147833 h 1209068"/>
              <a:gd name="connsiteX9" fmla="*/ 63212 w 2206665"/>
              <a:gd name="connsiteY9" fmla="*/ 1207597 h 120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6665" h="1209068">
                <a:moveTo>
                  <a:pt x="63212" y="1207597"/>
                </a:moveTo>
                <a:cubicBezTo>
                  <a:pt x="30204" y="1207597"/>
                  <a:pt x="3448" y="1180841"/>
                  <a:pt x="3448" y="1147833"/>
                </a:cubicBezTo>
                <a:cubicBezTo>
                  <a:pt x="3448" y="842164"/>
                  <a:pt x="122470" y="554792"/>
                  <a:pt x="338631" y="338631"/>
                </a:cubicBezTo>
                <a:cubicBezTo>
                  <a:pt x="554792" y="122470"/>
                  <a:pt x="842165" y="3448"/>
                  <a:pt x="1147834" y="3448"/>
                </a:cubicBezTo>
                <a:cubicBezTo>
                  <a:pt x="1604567" y="3448"/>
                  <a:pt x="2016984" y="274316"/>
                  <a:pt x="2198482" y="693536"/>
                </a:cubicBezTo>
                <a:cubicBezTo>
                  <a:pt x="2211584" y="723832"/>
                  <a:pt x="2197655" y="759001"/>
                  <a:pt x="2167405" y="772103"/>
                </a:cubicBezTo>
                <a:cubicBezTo>
                  <a:pt x="2137109" y="785205"/>
                  <a:pt x="2101941" y="771275"/>
                  <a:pt x="2088793" y="741026"/>
                </a:cubicBezTo>
                <a:cubicBezTo>
                  <a:pt x="1926235" y="365571"/>
                  <a:pt x="1556894" y="122976"/>
                  <a:pt x="1147834" y="122976"/>
                </a:cubicBezTo>
                <a:cubicBezTo>
                  <a:pt x="582744" y="122976"/>
                  <a:pt x="122976" y="582743"/>
                  <a:pt x="122976" y="1147833"/>
                </a:cubicBezTo>
                <a:cubicBezTo>
                  <a:pt x="122976" y="1180841"/>
                  <a:pt x="96220" y="1207597"/>
                  <a:pt x="63212" y="120759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">
            <a:extLst>
              <a:ext uri="{FF2B5EF4-FFF2-40B4-BE49-F238E27FC236}">
                <a16:creationId xmlns="" xmlns:a16="http://schemas.microsoft.com/office/drawing/2014/main" id="{EC4C2AEE-2421-48E3-AFD6-A9B8CF7C4130}"/>
              </a:ext>
            </a:extLst>
          </p:cNvPr>
          <p:cNvSpPr txBox="1"/>
          <p:nvPr/>
        </p:nvSpPr>
        <p:spPr>
          <a:xfrm>
            <a:off x="4862380" y="4416876"/>
            <a:ext cx="2637367" cy="20774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b="1" spc="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AdvogadaOAB</a:t>
            </a:r>
            <a:r>
              <a:rPr lang="en-US" sz="1000" b="1" spc="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/MA 18.249</a:t>
            </a:r>
            <a:endParaRPr lang="en-US" sz="1000" b="1" spc="300" dirty="0">
              <a:solidFill>
                <a:schemeClr val="tx2">
                  <a:lumMod val="60000"/>
                  <a:lumOff val="40000"/>
                </a:schemeClr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15" name="TEXT">
            <a:extLst>
              <a:ext uri="{FF2B5EF4-FFF2-40B4-BE49-F238E27FC236}">
                <a16:creationId xmlns="" xmlns:a16="http://schemas.microsoft.com/office/drawing/2014/main" id="{8D9C1266-A13F-4438-9D77-AE436F8A6A50}"/>
              </a:ext>
            </a:extLst>
          </p:cNvPr>
          <p:cNvSpPr txBox="1"/>
          <p:nvPr/>
        </p:nvSpPr>
        <p:spPr>
          <a:xfrm>
            <a:off x="4777316" y="4729120"/>
            <a:ext cx="2637367" cy="73866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/>
            <a:r>
              <a:rPr lang="pt-BR" sz="1200" b="1" dirty="0" smtClean="0">
                <a:latin typeface="Caviar Dreams"/>
              </a:rPr>
              <a:t>Ass. Jurídica Coord. das Org. Indígenas da Amazônia Brasileira (COIAB</a:t>
            </a:r>
            <a:r>
              <a:rPr lang="pt-BR" sz="1200" b="1" dirty="0" smtClean="0">
                <a:latin typeface="Caviar Dreams"/>
              </a:rPr>
              <a:t>), do MA (</a:t>
            </a:r>
            <a:r>
              <a:rPr lang="pt-BR" sz="1200" b="1" dirty="0" err="1" smtClean="0">
                <a:latin typeface="Caviar Dreams"/>
              </a:rPr>
              <a:t>Coapima</a:t>
            </a:r>
            <a:r>
              <a:rPr lang="pt-BR" sz="1200" b="1" dirty="0" smtClean="0">
                <a:latin typeface="Caviar Dreams"/>
              </a:rPr>
              <a:t>) e Mestra em Direito pela UNB.</a:t>
            </a:r>
            <a:endParaRPr lang="en-US" sz="1200" b="1" dirty="0">
              <a:solidFill>
                <a:schemeClr val="tx2">
                  <a:lumMod val="60000"/>
                  <a:lumOff val="40000"/>
                </a:schemeClr>
              </a:solidFill>
              <a:latin typeface="Caviar Dreams"/>
              <a:ea typeface="Titillium" charset="0"/>
              <a:cs typeface="Titillium" charset="0"/>
            </a:endParaRPr>
          </a:p>
        </p:txBody>
      </p:sp>
      <p:sp>
        <p:nvSpPr>
          <p:cNvPr id="16" name="TEXT">
            <a:extLst>
              <a:ext uri="{FF2B5EF4-FFF2-40B4-BE49-F238E27FC236}">
                <a16:creationId xmlns="" xmlns:a16="http://schemas.microsoft.com/office/drawing/2014/main" id="{46C07AD8-088C-4C2D-84BC-DB993BA8E20F}"/>
              </a:ext>
            </a:extLst>
          </p:cNvPr>
          <p:cNvSpPr txBox="1"/>
          <p:nvPr/>
        </p:nvSpPr>
        <p:spPr>
          <a:xfrm>
            <a:off x="0" y="535020"/>
            <a:ext cx="12192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Educação</a:t>
            </a:r>
            <a:r>
              <a:rPr lang="en-US" sz="54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5400" b="1" spc="-15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Jurídica</a:t>
            </a:r>
            <a:r>
              <a:rPr lang="en-US" sz="5400" b="1" spc="-150" dirty="0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5400" b="1" spc="-150" dirty="0" err="1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Transforma</a:t>
            </a:r>
            <a:r>
              <a:rPr lang="en-US" sz="5400" b="1" spc="-150" dirty="0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5400" b="1" spc="-150" dirty="0" err="1" smtClean="0">
                <a:solidFill>
                  <a:schemeClr val="accent1"/>
                </a:soli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Vidas</a:t>
            </a:r>
            <a:endParaRPr lang="en-US" sz="5400" b="1" spc="-150" dirty="0">
              <a:solidFill>
                <a:schemeClr val="accent1"/>
              </a:soli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17" name="TEXT">
            <a:extLst>
              <a:ext uri="{FF2B5EF4-FFF2-40B4-BE49-F238E27FC236}">
                <a16:creationId xmlns="" xmlns:a16="http://schemas.microsoft.com/office/drawing/2014/main" id="{CA7D533B-E90B-4099-AD3B-7839FE64EC5E}"/>
              </a:ext>
            </a:extLst>
          </p:cNvPr>
          <p:cNvSpPr txBox="1"/>
          <p:nvPr/>
        </p:nvSpPr>
        <p:spPr>
          <a:xfrm>
            <a:off x="4994576" y="3976268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Kari </a:t>
            </a:r>
            <a:r>
              <a:rPr lang="en-US" sz="28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Guajajara</a:t>
            </a:r>
            <a:endParaRPr lang="en-US" sz="2800" b="1" spc="-150" dirty="0">
              <a:gradFill>
                <a:gsLst>
                  <a:gs pos="35000">
                    <a:schemeClr val="accent1"/>
                  </a:gs>
                  <a:gs pos="100000">
                    <a:schemeClr val="accent4"/>
                  </a:gs>
                </a:gsLst>
                <a:lin ang="16200000" scaled="1"/>
              </a:gra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27" name="TEXT">
            <a:extLst>
              <a:ext uri="{FF2B5EF4-FFF2-40B4-BE49-F238E27FC236}">
                <a16:creationId xmlns="" xmlns:a16="http://schemas.microsoft.com/office/drawing/2014/main" id="{D063291E-7210-4885-A31F-0DFD505B6B23}"/>
              </a:ext>
            </a:extLst>
          </p:cNvPr>
          <p:cNvSpPr txBox="1"/>
          <p:nvPr/>
        </p:nvSpPr>
        <p:spPr>
          <a:xfrm>
            <a:off x="1116419" y="4416879"/>
            <a:ext cx="3211033" cy="20229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b="1" spc="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Promotora</a:t>
            </a:r>
            <a:r>
              <a:rPr lang="en-US" sz="1000" b="1" spc="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de </a:t>
            </a:r>
            <a:r>
              <a:rPr lang="en-US" sz="1000" b="1" spc="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Justiça</a:t>
            </a:r>
            <a:r>
              <a:rPr lang="en-US" sz="1000" b="1" spc="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do MPPA</a:t>
            </a:r>
            <a:endParaRPr lang="en-US" sz="1000" b="1" spc="300" dirty="0">
              <a:solidFill>
                <a:schemeClr val="tx2">
                  <a:lumMod val="60000"/>
                  <a:lumOff val="40000"/>
                </a:schemeClr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28" name="TEXT">
            <a:extLst>
              <a:ext uri="{FF2B5EF4-FFF2-40B4-BE49-F238E27FC236}">
                <a16:creationId xmlns="" xmlns:a16="http://schemas.microsoft.com/office/drawing/2014/main" id="{6C6A61F6-D37D-44E3-9E5B-8224BD44058A}"/>
              </a:ext>
            </a:extLst>
          </p:cNvPr>
          <p:cNvSpPr txBox="1"/>
          <p:nvPr/>
        </p:nvSpPr>
        <p:spPr>
          <a:xfrm>
            <a:off x="1403872" y="4771656"/>
            <a:ext cx="2637367" cy="110799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/>
            <a:r>
              <a:rPr lang="pt-BR" sz="1200" b="1" dirty="0" smtClean="0">
                <a:latin typeface="Caviar Dreams"/>
              </a:rPr>
              <a:t>Ex-aluna </a:t>
            </a:r>
            <a:r>
              <a:rPr lang="pt-BR" sz="1200" b="1" dirty="0" smtClean="0">
                <a:latin typeface="Caviar Dreams"/>
              </a:rPr>
              <a:t>do Projeto Identidade – iniciativa da Associação Nacional dos Procuradores da República (ANPR), implementada pela Fundação Pedro Jorge (FPJ) e que contou com apoio da </a:t>
            </a:r>
            <a:r>
              <a:rPr lang="pt-BR" sz="1200" b="1" dirty="0" err="1" smtClean="0">
                <a:latin typeface="Caviar Dreams"/>
              </a:rPr>
              <a:t>Educafro</a:t>
            </a:r>
            <a:r>
              <a:rPr lang="pt-BR" sz="1200" b="1" dirty="0" smtClean="0">
                <a:latin typeface="Caviar Dreams"/>
              </a:rPr>
              <a:t>.</a:t>
            </a:r>
            <a:endParaRPr lang="en-US" sz="1200" b="1" dirty="0">
              <a:solidFill>
                <a:schemeClr val="tx2">
                  <a:lumMod val="60000"/>
                  <a:lumOff val="40000"/>
                </a:schemeClr>
              </a:solidFill>
              <a:latin typeface="Caviar Dreams"/>
              <a:ea typeface="Titillium" charset="0"/>
              <a:cs typeface="Titillium" charset="0"/>
            </a:endParaRPr>
          </a:p>
        </p:txBody>
      </p:sp>
      <p:sp>
        <p:nvSpPr>
          <p:cNvPr id="29" name="TEXT">
            <a:extLst>
              <a:ext uri="{FF2B5EF4-FFF2-40B4-BE49-F238E27FC236}">
                <a16:creationId xmlns="" xmlns:a16="http://schemas.microsoft.com/office/drawing/2014/main" id="{78D4FEFE-628D-4068-B095-F9DC9308D9F9}"/>
              </a:ext>
            </a:extLst>
          </p:cNvPr>
          <p:cNvSpPr txBox="1"/>
          <p:nvPr/>
        </p:nvSpPr>
        <p:spPr>
          <a:xfrm>
            <a:off x="1616695" y="3976268"/>
            <a:ext cx="2273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Karoline Maia</a:t>
            </a:r>
            <a:endParaRPr lang="en-US" sz="2800" b="1" spc="-150" dirty="0">
              <a:gradFill>
                <a:gsLst>
                  <a:gs pos="35000">
                    <a:schemeClr val="accent1"/>
                  </a:gs>
                  <a:gs pos="100000">
                    <a:schemeClr val="accent4"/>
                  </a:gs>
                </a:gsLst>
                <a:lin ang="16200000" scaled="1"/>
              </a:gra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63" name="TEXT">
            <a:extLst>
              <a:ext uri="{FF2B5EF4-FFF2-40B4-BE49-F238E27FC236}">
                <a16:creationId xmlns="" xmlns:a16="http://schemas.microsoft.com/office/drawing/2014/main" id="{41AB8EEA-E14B-492D-80A2-588D8C421515}"/>
              </a:ext>
            </a:extLst>
          </p:cNvPr>
          <p:cNvSpPr txBox="1"/>
          <p:nvPr/>
        </p:nvSpPr>
        <p:spPr>
          <a:xfrm>
            <a:off x="8889311" y="4395613"/>
            <a:ext cx="2637367" cy="20774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b="1" spc="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Advogado</a:t>
            </a:r>
            <a:r>
              <a:rPr lang="en-US" sz="1000" b="1" spc="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OAB/MA 11.730</a:t>
            </a:r>
            <a:endParaRPr lang="en-US" sz="1000" b="1" spc="300" dirty="0">
              <a:solidFill>
                <a:schemeClr val="tx2">
                  <a:lumMod val="60000"/>
                  <a:lumOff val="40000"/>
                </a:schemeClr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64" name="TEXT">
            <a:extLst>
              <a:ext uri="{FF2B5EF4-FFF2-40B4-BE49-F238E27FC236}">
                <a16:creationId xmlns="" xmlns:a16="http://schemas.microsoft.com/office/drawing/2014/main" id="{59507554-6EBF-4723-91D0-BC09DB890A12}"/>
              </a:ext>
            </a:extLst>
          </p:cNvPr>
          <p:cNvSpPr txBox="1"/>
          <p:nvPr/>
        </p:nvSpPr>
        <p:spPr>
          <a:xfrm>
            <a:off x="8506047" y="4644060"/>
            <a:ext cx="3381153" cy="129266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/>
            <a:r>
              <a:rPr lang="pt-BR" sz="1200" b="1" dirty="0" smtClean="0">
                <a:latin typeface="Caviar Dreams"/>
              </a:rPr>
              <a:t>Egresso do Assentamento Califórnia em </a:t>
            </a:r>
            <a:r>
              <a:rPr lang="pt-BR" sz="1200" b="1" dirty="0" err="1" smtClean="0">
                <a:latin typeface="Caviar Dreams"/>
              </a:rPr>
              <a:t>Açailândia</a:t>
            </a:r>
            <a:r>
              <a:rPr lang="pt-BR" sz="1200" b="1" dirty="0" smtClean="0">
                <a:latin typeface="Caviar Dreams"/>
              </a:rPr>
              <a:t>/MA. Mestre em Educação pela UFMA. Docente de Direito em IES. Membro do Grupo de Ensino, Pesquisa e Extensão em Educação </a:t>
            </a:r>
            <a:r>
              <a:rPr lang="pt-BR" sz="1200" b="1" dirty="0" smtClean="0">
                <a:latin typeface="Caviar Dreams"/>
              </a:rPr>
              <a:t>Popular e </a:t>
            </a:r>
            <a:r>
              <a:rPr lang="pt-BR" sz="1200" b="1" dirty="0" smtClean="0">
                <a:latin typeface="Caviar Dreams"/>
              </a:rPr>
              <a:t>do Grupo de Pesquisa Diálogos Interculturais e Práticas Educativas da UFMA.</a:t>
            </a:r>
            <a:endParaRPr lang="en-US" sz="1200" b="1" dirty="0">
              <a:solidFill>
                <a:schemeClr val="tx2">
                  <a:lumMod val="60000"/>
                  <a:lumOff val="40000"/>
                </a:schemeClr>
              </a:solidFill>
              <a:latin typeface="Caviar Dreams"/>
              <a:ea typeface="Titillium" charset="0"/>
              <a:cs typeface="Titillium" charset="0"/>
            </a:endParaRPr>
          </a:p>
        </p:txBody>
      </p:sp>
      <p:sp>
        <p:nvSpPr>
          <p:cNvPr id="65" name="TEXT">
            <a:extLst>
              <a:ext uri="{FF2B5EF4-FFF2-40B4-BE49-F238E27FC236}">
                <a16:creationId xmlns="" xmlns:a16="http://schemas.microsoft.com/office/drawing/2014/main" id="{8A1EC536-C2EF-4B8C-8A97-1F4A66FF55F4}"/>
              </a:ext>
            </a:extLst>
          </p:cNvPr>
          <p:cNvSpPr txBox="1"/>
          <p:nvPr/>
        </p:nvSpPr>
        <p:spPr>
          <a:xfrm>
            <a:off x="8198867" y="3976268"/>
            <a:ext cx="378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José Ferreira Mendes Jr.</a:t>
            </a:r>
            <a:endParaRPr lang="en-US" sz="2800" b="1" spc="-150" dirty="0">
              <a:gradFill>
                <a:gsLst>
                  <a:gs pos="35000">
                    <a:schemeClr val="accent1"/>
                  </a:gs>
                  <a:gs pos="100000">
                    <a:schemeClr val="accent4"/>
                  </a:gs>
                </a:gsLst>
                <a:lin ang="16200000" scaled="1"/>
              </a:gra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75" name="EFFECT">
            <a:extLst>
              <a:ext uri="{FF2B5EF4-FFF2-40B4-BE49-F238E27FC236}">
                <a16:creationId xmlns="" xmlns:a16="http://schemas.microsoft.com/office/drawing/2014/main" id="{C873DCC1-3DDF-4F54-A436-1B5BBE5B1A8B}"/>
              </a:ext>
            </a:extLst>
          </p:cNvPr>
          <p:cNvSpPr/>
          <p:nvPr/>
        </p:nvSpPr>
        <p:spPr>
          <a:xfrm>
            <a:off x="936783" y="382777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EFFECT">
            <a:extLst>
              <a:ext uri="{FF2B5EF4-FFF2-40B4-BE49-F238E27FC236}">
                <a16:creationId xmlns="" xmlns:a16="http://schemas.microsoft.com/office/drawing/2014/main" id="{FC271378-0C00-4EF3-9CA2-EB2539DD4C62}"/>
              </a:ext>
            </a:extLst>
          </p:cNvPr>
          <p:cNvSpPr/>
          <p:nvPr/>
        </p:nvSpPr>
        <p:spPr>
          <a:xfrm flipH="1">
            <a:off x="5812228" y="6244589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EFFECT">
            <a:extLst>
              <a:ext uri="{FF2B5EF4-FFF2-40B4-BE49-F238E27FC236}">
                <a16:creationId xmlns="" xmlns:a16="http://schemas.microsoft.com/office/drawing/2014/main" id="{98400977-7F98-4B7B-9994-18D36054B3B2}"/>
              </a:ext>
            </a:extLst>
          </p:cNvPr>
          <p:cNvSpPr/>
          <p:nvPr/>
        </p:nvSpPr>
        <p:spPr>
          <a:xfrm>
            <a:off x="7197423" y="6056280"/>
            <a:ext cx="533400" cy="533400"/>
          </a:xfrm>
          <a:prstGeom prst="mathMultiply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EFFECT">
            <a:extLst>
              <a:ext uri="{FF2B5EF4-FFF2-40B4-BE49-F238E27FC236}">
                <a16:creationId xmlns="" xmlns:a16="http://schemas.microsoft.com/office/drawing/2014/main" id="{910AE42A-9E9D-4991-B1A8-2728C28B78CB}"/>
              </a:ext>
            </a:extLst>
          </p:cNvPr>
          <p:cNvSpPr>
            <a:spLocks/>
          </p:cNvSpPr>
          <p:nvPr/>
        </p:nvSpPr>
        <p:spPr bwMode="auto">
          <a:xfrm>
            <a:off x="11106005" y="3429000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EFFECT">
            <a:extLst>
              <a:ext uri="{FF2B5EF4-FFF2-40B4-BE49-F238E27FC236}">
                <a16:creationId xmlns="" xmlns:a16="http://schemas.microsoft.com/office/drawing/2014/main" id="{C7162484-64BF-4D22-83EA-FFA1ACA84F34}"/>
              </a:ext>
            </a:extLst>
          </p:cNvPr>
          <p:cNvSpPr/>
          <p:nvPr/>
        </p:nvSpPr>
        <p:spPr>
          <a:xfrm rot="19154394">
            <a:off x="11020863" y="450925"/>
            <a:ext cx="381000" cy="381000"/>
          </a:xfrm>
          <a:prstGeom prst="rect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EFFECT">
            <a:extLst>
              <a:ext uri="{FF2B5EF4-FFF2-40B4-BE49-F238E27FC236}">
                <a16:creationId xmlns="" xmlns:a16="http://schemas.microsoft.com/office/drawing/2014/main" id="{1EFA3046-478D-4D19-B927-896D63D514F5}"/>
              </a:ext>
            </a:extLst>
          </p:cNvPr>
          <p:cNvSpPr>
            <a:spLocks/>
          </p:cNvSpPr>
          <p:nvPr/>
        </p:nvSpPr>
        <p:spPr bwMode="auto">
          <a:xfrm>
            <a:off x="5782390" y="182558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EFFECT">
            <a:extLst>
              <a:ext uri="{FF2B5EF4-FFF2-40B4-BE49-F238E27FC236}">
                <a16:creationId xmlns="" xmlns:a16="http://schemas.microsoft.com/office/drawing/2014/main" id="{4EDE58D9-C36B-44E3-B8AA-0A91869B1959}"/>
              </a:ext>
            </a:extLst>
          </p:cNvPr>
          <p:cNvSpPr/>
          <p:nvPr/>
        </p:nvSpPr>
        <p:spPr>
          <a:xfrm>
            <a:off x="704754" y="4811671"/>
            <a:ext cx="464058" cy="400050"/>
          </a:xfrm>
          <a:prstGeom prst="triangle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EFFECT">
            <a:extLst>
              <a:ext uri="{FF2B5EF4-FFF2-40B4-BE49-F238E27FC236}">
                <a16:creationId xmlns="" xmlns:a16="http://schemas.microsoft.com/office/drawing/2014/main" id="{A6A201FD-285A-46B8-A21F-3D4B85B79642}"/>
              </a:ext>
            </a:extLst>
          </p:cNvPr>
          <p:cNvSpPr/>
          <p:nvPr/>
        </p:nvSpPr>
        <p:spPr>
          <a:xfrm>
            <a:off x="3561097" y="122960"/>
            <a:ext cx="533400" cy="533400"/>
          </a:xfrm>
          <a:prstGeom prst="mathMultiply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Ex-aluna do Projeto Identidade da ANPR/FPJ é a primeira promotora quilombola do país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/>
          <a:srcRect l="21829" r="21829"/>
          <a:stretch>
            <a:fillRect/>
          </a:stretch>
        </p:blipFill>
        <p:spPr bwMode="auto">
          <a:xfrm>
            <a:off x="2010819" y="2467986"/>
            <a:ext cx="1514455" cy="1512000"/>
          </a:xfrm>
          <a:prstGeom prst="rect">
            <a:avLst/>
          </a:prstGeom>
          <a:noFill/>
        </p:spPr>
      </p:pic>
      <p:sp>
        <p:nvSpPr>
          <p:cNvPr id="59" name="TEXT">
            <a:extLst>
              <a:ext uri="{FF2B5EF4-FFF2-40B4-BE49-F238E27FC236}">
                <a16:creationId xmlns="" xmlns:a16="http://schemas.microsoft.com/office/drawing/2014/main" id="{78D4FEFE-628D-4068-B095-F9DC9308D9F9}"/>
              </a:ext>
            </a:extLst>
          </p:cNvPr>
          <p:cNvSpPr txBox="1"/>
          <p:nvPr/>
        </p:nvSpPr>
        <p:spPr>
          <a:xfrm>
            <a:off x="1067317" y="6000076"/>
            <a:ext cx="3318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Primeira</a:t>
            </a:r>
            <a:r>
              <a:rPr lang="en-US" sz="16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16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Promotora</a:t>
            </a:r>
            <a:r>
              <a:rPr lang="en-US" sz="16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16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Quilombola</a:t>
            </a:r>
            <a:r>
              <a:rPr lang="en-US" sz="16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do País</a:t>
            </a:r>
            <a:endParaRPr lang="en-US" sz="1600" b="1" spc="-150" dirty="0">
              <a:gradFill>
                <a:gsLst>
                  <a:gs pos="35000">
                    <a:schemeClr val="accent1"/>
                  </a:gs>
                  <a:gs pos="100000">
                    <a:schemeClr val="accent4"/>
                  </a:gs>
                </a:gsLst>
                <a:lin ang="16200000" scaled="1"/>
              </a:gra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pic>
        <p:nvPicPr>
          <p:cNvPr id="16388" name="Picture 4" descr="Imagem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/>
          <a:srcRect t="81" b="81"/>
          <a:stretch>
            <a:fillRect/>
          </a:stretch>
        </p:blipFill>
        <p:spPr bwMode="auto">
          <a:xfrm>
            <a:off x="5298532" y="2467986"/>
            <a:ext cx="1514451" cy="1512000"/>
          </a:xfrm>
          <a:prstGeom prst="rect">
            <a:avLst/>
          </a:prstGeom>
          <a:noFill/>
        </p:spPr>
      </p:pic>
      <p:sp>
        <p:nvSpPr>
          <p:cNvPr id="61" name="TEXT">
            <a:extLst>
              <a:ext uri="{FF2B5EF4-FFF2-40B4-BE49-F238E27FC236}">
                <a16:creationId xmlns="" xmlns:a16="http://schemas.microsoft.com/office/drawing/2014/main" id="{78D4FEFE-628D-4068-B095-F9DC9308D9F9}"/>
              </a:ext>
            </a:extLst>
          </p:cNvPr>
          <p:cNvSpPr txBox="1"/>
          <p:nvPr/>
        </p:nvSpPr>
        <p:spPr>
          <a:xfrm>
            <a:off x="4345820" y="5461331"/>
            <a:ext cx="4000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Premiada</a:t>
            </a:r>
            <a:r>
              <a:rPr lang="en-US" sz="16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16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pelo</a:t>
            </a:r>
            <a:r>
              <a:rPr lang="en-US" sz="16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16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Governo</a:t>
            </a:r>
            <a:r>
              <a:rPr lang="en-US" sz="16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dos EUA </a:t>
            </a:r>
            <a:r>
              <a:rPr lang="en-US" sz="16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por</a:t>
            </a:r>
            <a:r>
              <a:rPr lang="en-US" sz="16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16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luta</a:t>
            </a:r>
            <a:r>
              <a:rPr lang="en-US" sz="16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contra o </a:t>
            </a:r>
            <a:r>
              <a:rPr lang="en-US" sz="16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Racismo</a:t>
            </a:r>
            <a:endParaRPr lang="en-US" sz="1600" b="1" spc="-150" dirty="0">
              <a:gradFill>
                <a:gsLst>
                  <a:gs pos="35000">
                    <a:schemeClr val="accent1"/>
                  </a:gs>
                  <a:gs pos="100000">
                    <a:schemeClr val="accent4"/>
                  </a:gs>
                </a:gsLst>
                <a:lin ang="16200000" scaled="1"/>
              </a:gra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pic>
        <p:nvPicPr>
          <p:cNvPr id="16390" name="Picture 6" descr="C:\Users\USUARIO\Downloads\WhatsApp Image 2024-04-18 at 15.28.08.jpe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 cstate="print"/>
          <a:srcRect t="21921" b="21921"/>
          <a:stretch>
            <a:fillRect/>
          </a:stretch>
        </p:blipFill>
        <p:spPr bwMode="auto">
          <a:xfrm>
            <a:off x="8575611" y="2446720"/>
            <a:ext cx="1514451" cy="1512000"/>
          </a:xfrm>
          <a:prstGeom prst="rect">
            <a:avLst/>
          </a:prstGeom>
          <a:noFill/>
        </p:spPr>
      </p:pic>
      <p:sp>
        <p:nvSpPr>
          <p:cNvPr id="88" name="TEXT">
            <a:extLst>
              <a:ext uri="{FF2B5EF4-FFF2-40B4-BE49-F238E27FC236}">
                <a16:creationId xmlns="" xmlns:a16="http://schemas.microsoft.com/office/drawing/2014/main" id="{78D4FEFE-628D-4068-B095-F9DC9308D9F9}"/>
              </a:ext>
            </a:extLst>
          </p:cNvPr>
          <p:cNvSpPr txBox="1"/>
          <p:nvPr/>
        </p:nvSpPr>
        <p:spPr>
          <a:xfrm>
            <a:off x="8386359" y="5907910"/>
            <a:ext cx="3510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Formou</a:t>
            </a:r>
            <a:r>
              <a:rPr lang="en-US" sz="16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16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na</a:t>
            </a:r>
            <a:r>
              <a:rPr lang="en-US" sz="16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1a  </a:t>
            </a:r>
            <a:r>
              <a:rPr lang="en-US" sz="16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Turma</a:t>
            </a:r>
            <a:r>
              <a:rPr lang="en-US" sz="16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do </a:t>
            </a:r>
            <a:r>
              <a:rPr lang="en-US" sz="16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Pronera</a:t>
            </a:r>
            <a:r>
              <a:rPr lang="en-US" sz="16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</a:t>
            </a:r>
            <a:r>
              <a:rPr lang="en-US" sz="16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na</a:t>
            </a:r>
            <a:r>
              <a:rPr lang="en-US" sz="16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 UFG</a:t>
            </a:r>
            <a:endParaRPr lang="en-US" sz="1600" b="1" spc="-150" dirty="0">
              <a:gradFill>
                <a:gsLst>
                  <a:gs pos="35000">
                    <a:schemeClr val="accent1"/>
                  </a:gs>
                  <a:gs pos="100000">
                    <a:schemeClr val="accent4"/>
                  </a:gs>
                </a:gsLst>
                <a:lin ang="16200000" scaled="1"/>
              </a:gra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2867464"/>
      </p:ext>
    </p:extLst>
  </p:cSld>
  <p:clrMapOvr>
    <a:masterClrMapping/>
  </p:clrMapOvr>
  <p:transition spd="slow" advClick="0" advTm="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xit" presetSubtype="2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xit" presetSubtype="8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1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1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14805 -7.40741E-7 " pathEditMode="relative" rAng="0" ptsTypes="AA">
                                      <p:cBhvr>
                                        <p:cTn id="93" dur="1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02214 0.24861 " pathEditMode="relative" rAng="0" ptsTypes="AA">
                                      <p:cBhvr>
                                        <p:cTn id="95" dur="1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1243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0.02721 -0.15718 " pathEditMode="relative" rAng="0" ptsTypes="AA">
                                      <p:cBhvr>
                                        <p:cTn id="97" dur="1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" y="-787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13386 -0.00092 " pathEditMode="relative" rAng="0" ptsTypes="AA">
                                      <p:cBhvr>
                                        <p:cTn id="105" dur="1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-46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27" grpId="0"/>
      <p:bldP spid="28" grpId="0"/>
      <p:bldP spid="29" grpId="0"/>
      <p:bldP spid="63" grpId="0"/>
      <p:bldP spid="64" grpId="0"/>
      <p:bldP spid="65" grpId="0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7" grpId="2" animBg="1"/>
      <p:bldP spid="78" grpId="0" animBg="1"/>
      <p:bldP spid="78" grpId="1" animBg="1"/>
      <p:bldP spid="79" grpId="0" animBg="1"/>
      <p:bldP spid="79" grpId="1" animBg="1"/>
      <p:bldP spid="79" grpId="2" animBg="1"/>
      <p:bldP spid="80" grpId="0" animBg="1"/>
      <p:bldP spid="80" grpId="1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59" grpId="0"/>
      <p:bldP spid="61" grpId="0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PHONE">
            <a:extLst>
              <a:ext uri="{FF2B5EF4-FFF2-40B4-BE49-F238E27FC236}">
                <a16:creationId xmlns="" xmlns:a16="http://schemas.microsoft.com/office/drawing/2014/main" id="{F3241E9B-8677-4496-B589-D52832B9B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923"/>
          <a:stretch>
            <a:fillRect/>
          </a:stretch>
        </p:blipFill>
        <p:spPr bwMode="auto">
          <a:xfrm>
            <a:off x="6477243" y="533400"/>
            <a:ext cx="505531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TEXT">
            <a:extLst>
              <a:ext uri="{FF2B5EF4-FFF2-40B4-BE49-F238E27FC236}">
                <a16:creationId xmlns="" xmlns:a16="http://schemas.microsoft.com/office/drawing/2014/main" id="{7D669CF1-DFB8-4641-8E00-C7A284F17314}"/>
              </a:ext>
            </a:extLst>
          </p:cNvPr>
          <p:cNvSpPr txBox="1"/>
          <p:nvPr/>
        </p:nvSpPr>
        <p:spPr>
          <a:xfrm>
            <a:off x="1766288" y="1399320"/>
            <a:ext cx="3841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pc="-300" dirty="0" err="1" smtClean="0"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Testemunho</a:t>
            </a:r>
            <a:endParaRPr lang="en-US" sz="5400" b="1" spc="-300" dirty="0"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7" name="TEXT">
            <a:extLst>
              <a:ext uri="{FF2B5EF4-FFF2-40B4-BE49-F238E27FC236}">
                <a16:creationId xmlns="" xmlns:a16="http://schemas.microsoft.com/office/drawing/2014/main" id="{30408DF7-53B5-4328-96A3-DC8FB0897D64}"/>
              </a:ext>
            </a:extLst>
          </p:cNvPr>
          <p:cNvSpPr txBox="1"/>
          <p:nvPr/>
        </p:nvSpPr>
        <p:spPr>
          <a:xfrm>
            <a:off x="487093" y="2132382"/>
            <a:ext cx="5745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d</a:t>
            </a:r>
            <a:r>
              <a:rPr lang="en-US" sz="5400" b="1" spc="-150" dirty="0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e </a:t>
            </a:r>
            <a:r>
              <a:rPr lang="en-US" sz="5400" b="1" spc="-150" dirty="0" err="1" smtClean="0">
                <a:gradFill>
                  <a:gsLst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lin ang="16200000" scaled="1"/>
                </a:gradFill>
                <a:effectLst>
                  <a:outerShdw blurRad="292100" dist="38100" dir="5400000" sx="103000" sy="103000" algn="t" rotWithShape="0">
                    <a:prstClr val="black">
                      <a:alpha val="38000"/>
                    </a:prstClr>
                  </a:outerShdw>
                </a:effectLst>
                <a:latin typeface="Montserrat" panose="02000505000000020004" pitchFamily="2" charset="0"/>
              </a:rPr>
              <a:t>Transformação</a:t>
            </a:r>
            <a:endParaRPr lang="en-US" sz="5400" b="1" spc="-150" dirty="0">
              <a:gradFill>
                <a:gsLst>
                  <a:gs pos="35000">
                    <a:schemeClr val="accent1"/>
                  </a:gs>
                  <a:gs pos="100000">
                    <a:schemeClr val="accent4"/>
                  </a:gs>
                </a:gsLst>
                <a:lin ang="16200000" scaled="1"/>
              </a:gradFill>
              <a:effectLst>
                <a:outerShdw blurRad="292100" dist="38100" dir="5400000" sx="103000" sy="103000" algn="t" rotWithShape="0">
                  <a:prstClr val="black">
                    <a:alpha val="38000"/>
                  </a:prstClr>
                </a:outerShdw>
              </a:effectLst>
              <a:latin typeface="Montserrat" panose="02000505000000020004" pitchFamily="2" charset="0"/>
            </a:endParaRPr>
          </a:p>
        </p:txBody>
      </p:sp>
      <p:sp>
        <p:nvSpPr>
          <p:cNvPr id="8" name="TEXT">
            <a:extLst>
              <a:ext uri="{FF2B5EF4-FFF2-40B4-BE49-F238E27FC236}">
                <a16:creationId xmlns="" xmlns:a16="http://schemas.microsoft.com/office/drawing/2014/main" id="{684C439E-2BED-49FA-9E87-6088E96EF72B}"/>
              </a:ext>
            </a:extLst>
          </p:cNvPr>
          <p:cNvSpPr txBox="1"/>
          <p:nvPr/>
        </p:nvSpPr>
        <p:spPr>
          <a:xfrm>
            <a:off x="1856926" y="3277069"/>
            <a:ext cx="3684814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b="1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Nonnato</a:t>
            </a:r>
            <a:r>
              <a:rPr lang="en-US" sz="1400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Masson (</a:t>
            </a: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Quilombola</a:t>
            </a:r>
            <a:r>
              <a:rPr lang="en-US" sz="1400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en-US" sz="1400" b="1" dirty="0" err="1" smtClean="0">
                <a:solidFill>
                  <a:schemeClr val="accent1"/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Advogado</a:t>
            </a:r>
            <a:r>
              <a:rPr lang="en-US" sz="1400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viar Dreams" panose="020B0402020204020504" pitchFamily="34" charset="0"/>
                <a:ea typeface="Titillium" charset="0"/>
                <a:cs typeface="Titillium" charset="0"/>
              </a:rPr>
              <a:t> OAB/MA 5.356</a:t>
            </a:r>
            <a:endParaRPr lang="en-US" sz="1400" b="1" dirty="0">
              <a:solidFill>
                <a:schemeClr val="bg1">
                  <a:lumMod val="50000"/>
                  <a:lumOff val="50000"/>
                </a:schemeClr>
              </a:solidFill>
              <a:latin typeface="Caviar Dreams" panose="020B0402020204020504" pitchFamily="34" charset="0"/>
              <a:ea typeface="Titillium" charset="0"/>
              <a:cs typeface="Titillium" charset="0"/>
            </a:endParaRPr>
          </a:p>
        </p:txBody>
      </p:sp>
      <p:sp>
        <p:nvSpPr>
          <p:cNvPr id="9" name="TEXT">
            <a:extLst>
              <a:ext uri="{FF2B5EF4-FFF2-40B4-BE49-F238E27FC236}">
                <a16:creationId xmlns="" xmlns:a16="http://schemas.microsoft.com/office/drawing/2014/main" id="{47EA8407-77CA-4599-8932-977A2AE9AF51}"/>
              </a:ext>
            </a:extLst>
          </p:cNvPr>
          <p:cNvSpPr txBox="1"/>
          <p:nvPr/>
        </p:nvSpPr>
        <p:spPr>
          <a:xfrm>
            <a:off x="1754372" y="4051533"/>
            <a:ext cx="3880884" cy="22159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 algn="just">
              <a:buFont typeface="Arial" charset="0"/>
              <a:buChar char="•"/>
            </a:pPr>
            <a:r>
              <a:rPr lang="pt-BR" sz="1200" b="1" dirty="0" smtClean="0">
                <a:latin typeface="Caviar Dreams"/>
              </a:rPr>
              <a:t>Quilombo Quebra</a:t>
            </a:r>
            <a:r>
              <a:rPr lang="pt-BR" sz="1200" b="1" dirty="0" smtClean="0">
                <a:latin typeface="Caviar Dreams"/>
              </a:rPr>
              <a:t>, </a:t>
            </a:r>
            <a:r>
              <a:rPr lang="pt-BR" sz="1200" b="1" dirty="0" err="1" smtClean="0">
                <a:latin typeface="Caviar Dreams"/>
              </a:rPr>
              <a:t>Anajatuba</a:t>
            </a:r>
            <a:r>
              <a:rPr lang="pt-BR" sz="1200" b="1" dirty="0" smtClean="0">
                <a:latin typeface="Caviar Dreams"/>
              </a:rPr>
              <a:t>/MA, </a:t>
            </a:r>
            <a:r>
              <a:rPr lang="pt-BR" sz="1200" b="1" dirty="0" smtClean="0">
                <a:latin typeface="Caviar Dreams"/>
              </a:rPr>
              <a:t>Professor de Direito </a:t>
            </a:r>
            <a:r>
              <a:rPr lang="pt-BR" sz="1200" b="1" dirty="0" smtClean="0">
                <a:latin typeface="Caviar Dreams"/>
              </a:rPr>
              <a:t>P</a:t>
            </a:r>
            <a:r>
              <a:rPr lang="pt-BR" sz="1200" b="1" dirty="0" smtClean="0">
                <a:latin typeface="Caviar Dreams"/>
              </a:rPr>
              <a:t>enal </a:t>
            </a:r>
            <a:r>
              <a:rPr lang="pt-BR" sz="1200" b="1" dirty="0" smtClean="0">
                <a:latin typeface="Caviar Dreams"/>
              </a:rPr>
              <a:t>e </a:t>
            </a:r>
            <a:r>
              <a:rPr lang="pt-BR" sz="1200" b="1" dirty="0" smtClean="0">
                <a:latin typeface="Caviar Dreams"/>
              </a:rPr>
              <a:t>Processo Penal </a:t>
            </a:r>
            <a:r>
              <a:rPr lang="pt-BR" sz="1200" b="1" dirty="0" smtClean="0">
                <a:latin typeface="Caviar Dreams"/>
              </a:rPr>
              <a:t>em </a:t>
            </a:r>
            <a:r>
              <a:rPr lang="pt-BR" sz="1200" b="1" dirty="0" smtClean="0">
                <a:latin typeface="Caviar Dreams"/>
              </a:rPr>
              <a:t>Graduação </a:t>
            </a:r>
            <a:r>
              <a:rPr lang="pt-BR" sz="1200" b="1" dirty="0" smtClean="0">
                <a:latin typeface="Caviar Dreams"/>
              </a:rPr>
              <a:t>e </a:t>
            </a:r>
            <a:r>
              <a:rPr lang="pt-BR" sz="1200" b="1" dirty="0" smtClean="0">
                <a:latin typeface="Caviar Dreams"/>
              </a:rPr>
              <a:t>Especialização</a:t>
            </a:r>
            <a:r>
              <a:rPr lang="pt-BR" sz="1200" b="1" dirty="0" smtClean="0">
                <a:latin typeface="Caviar Dreams"/>
              </a:rPr>
              <a:t>, Bacharel e Mestre em Direito/UFMA, Doutorando em Direito </a:t>
            </a:r>
            <a:r>
              <a:rPr lang="pt-BR" sz="1200" b="1" dirty="0" smtClean="0">
                <a:latin typeface="Caviar Dreams"/>
              </a:rPr>
              <a:t>UNB, Advogado </a:t>
            </a:r>
            <a:r>
              <a:rPr lang="pt-BR" sz="1200" b="1" dirty="0" smtClean="0">
                <a:latin typeface="Caviar Dreams"/>
              </a:rPr>
              <a:t>do Centro de Cultura Negra do Maranhão, atua em </a:t>
            </a:r>
            <a:r>
              <a:rPr lang="pt-BR" sz="1200" b="1" dirty="0" smtClean="0">
                <a:latin typeface="Caviar Dreams"/>
              </a:rPr>
              <a:t>Processos </a:t>
            </a:r>
            <a:r>
              <a:rPr lang="pt-BR" sz="1200" b="1" dirty="0" smtClean="0">
                <a:latin typeface="Caviar Dreams"/>
              </a:rPr>
              <a:t>que envolvem </a:t>
            </a:r>
            <a:r>
              <a:rPr lang="pt-BR" sz="1200" b="1" dirty="0" smtClean="0">
                <a:latin typeface="Caviar Dreams"/>
              </a:rPr>
              <a:t>Conflitos </a:t>
            </a:r>
            <a:r>
              <a:rPr lang="pt-BR" sz="1200" b="1" dirty="0" smtClean="0">
                <a:latin typeface="Caviar Dreams"/>
              </a:rPr>
              <a:t>em </a:t>
            </a:r>
            <a:r>
              <a:rPr lang="pt-BR" sz="1200" b="1" dirty="0" smtClean="0">
                <a:latin typeface="Caviar Dreams"/>
              </a:rPr>
              <a:t>Territórios Quilombolas</a:t>
            </a:r>
            <a:r>
              <a:rPr lang="pt-BR" sz="1200" b="1" dirty="0" smtClean="0">
                <a:latin typeface="Caviar Dreams"/>
              </a:rPr>
              <a:t>, </a:t>
            </a:r>
            <a:r>
              <a:rPr lang="pt-BR" sz="1200" b="1" dirty="0" smtClean="0">
                <a:latin typeface="Caviar Dreams"/>
              </a:rPr>
              <a:t>Membro </a:t>
            </a:r>
            <a:r>
              <a:rPr lang="pt-BR" sz="1200" b="1" dirty="0" smtClean="0">
                <a:latin typeface="Caviar Dreams"/>
              </a:rPr>
              <a:t>da Rede Nacional de Advogados(as) Quilombolas</a:t>
            </a:r>
            <a:r>
              <a:rPr lang="pt-BR" sz="1200" b="1" dirty="0" smtClean="0">
                <a:latin typeface="Caviar Dreams"/>
              </a:rPr>
              <a:t>, </a:t>
            </a:r>
            <a:r>
              <a:rPr lang="pt-BR" sz="1200" b="1" dirty="0" smtClean="0">
                <a:latin typeface="Caviar Dreams"/>
              </a:rPr>
              <a:t>do Comitê Estadual de Combate a </a:t>
            </a:r>
            <a:r>
              <a:rPr lang="pt-BR" sz="1200" b="1" dirty="0" smtClean="0">
                <a:latin typeface="Caviar Dreams"/>
              </a:rPr>
              <a:t>Tortura </a:t>
            </a:r>
            <a:r>
              <a:rPr lang="pt-BR" sz="1200" b="1" dirty="0" smtClean="0">
                <a:latin typeface="Caviar Dreams"/>
              </a:rPr>
              <a:t>e </a:t>
            </a:r>
            <a:r>
              <a:rPr lang="pt-BR" sz="1200" b="1" dirty="0" smtClean="0">
                <a:latin typeface="Caviar Dreams"/>
              </a:rPr>
              <a:t>do </a:t>
            </a:r>
            <a:r>
              <a:rPr lang="pt-BR" sz="1200" b="1" dirty="0" smtClean="0">
                <a:latin typeface="Caviar Dreams"/>
              </a:rPr>
              <a:t>Grupo de Trabalho Quilombola do Conselho Nacional de Justiça (CNJ) (Portaria 189/2023)</a:t>
            </a:r>
            <a:endParaRPr lang="en-US" sz="1200" b="1" dirty="0">
              <a:solidFill>
                <a:schemeClr val="bg1">
                  <a:lumMod val="50000"/>
                  <a:lumOff val="50000"/>
                </a:schemeClr>
              </a:solidFill>
              <a:latin typeface="Caviar Dreams"/>
              <a:ea typeface="Titillium" charset="0"/>
              <a:cs typeface="Titillium" charset="0"/>
            </a:endParaRPr>
          </a:p>
        </p:txBody>
      </p:sp>
      <p:sp>
        <p:nvSpPr>
          <p:cNvPr id="12" name="EFFECT">
            <a:extLst>
              <a:ext uri="{FF2B5EF4-FFF2-40B4-BE49-F238E27FC236}">
                <a16:creationId xmlns="" xmlns:a16="http://schemas.microsoft.com/office/drawing/2014/main" id="{319CAA3E-D05E-4172-BBB6-B508A9D3C60C}"/>
              </a:ext>
            </a:extLst>
          </p:cNvPr>
          <p:cNvSpPr/>
          <p:nvPr/>
        </p:nvSpPr>
        <p:spPr>
          <a:xfrm>
            <a:off x="485985" y="1179716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EFFECT">
            <a:extLst>
              <a:ext uri="{FF2B5EF4-FFF2-40B4-BE49-F238E27FC236}">
                <a16:creationId xmlns="" xmlns:a16="http://schemas.microsoft.com/office/drawing/2014/main" id="{3A0A1F61-3A05-453B-A35E-D8C87BF27E9A}"/>
              </a:ext>
            </a:extLst>
          </p:cNvPr>
          <p:cNvSpPr/>
          <p:nvPr/>
        </p:nvSpPr>
        <p:spPr>
          <a:xfrm flipH="1">
            <a:off x="8285295" y="-324591"/>
            <a:ext cx="781050" cy="781050"/>
          </a:xfrm>
          <a:prstGeom prst="chevr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EFFECT">
            <a:extLst>
              <a:ext uri="{FF2B5EF4-FFF2-40B4-BE49-F238E27FC236}">
                <a16:creationId xmlns="" xmlns:a16="http://schemas.microsoft.com/office/drawing/2014/main" id="{89A95718-C1B0-4631-B00C-42FAA277C9C9}"/>
              </a:ext>
            </a:extLst>
          </p:cNvPr>
          <p:cNvSpPr/>
          <p:nvPr/>
        </p:nvSpPr>
        <p:spPr>
          <a:xfrm>
            <a:off x="4569043" y="6591300"/>
            <a:ext cx="533400" cy="533400"/>
          </a:xfrm>
          <a:prstGeom prst="mathMultiply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FFECT">
            <a:extLst>
              <a:ext uri="{FF2B5EF4-FFF2-40B4-BE49-F238E27FC236}">
                <a16:creationId xmlns="" xmlns:a16="http://schemas.microsoft.com/office/drawing/2014/main" id="{6844A872-635A-4291-A4C0-17085460C6FD}"/>
              </a:ext>
            </a:extLst>
          </p:cNvPr>
          <p:cNvSpPr>
            <a:spLocks/>
          </p:cNvSpPr>
          <p:nvPr/>
        </p:nvSpPr>
        <p:spPr bwMode="auto">
          <a:xfrm>
            <a:off x="876510" y="4891653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EFFECT">
            <a:extLst>
              <a:ext uri="{FF2B5EF4-FFF2-40B4-BE49-F238E27FC236}">
                <a16:creationId xmlns="" xmlns:a16="http://schemas.microsoft.com/office/drawing/2014/main" id="{C1B3A43F-6EAD-4DBC-9205-C4FB9BDE7905}"/>
              </a:ext>
            </a:extLst>
          </p:cNvPr>
          <p:cNvSpPr/>
          <p:nvPr/>
        </p:nvSpPr>
        <p:spPr>
          <a:xfrm rot="19154394">
            <a:off x="1885166" y="265959"/>
            <a:ext cx="381000" cy="381000"/>
          </a:xfrm>
          <a:prstGeom prst="rect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FFECT">
            <a:extLst>
              <a:ext uri="{FF2B5EF4-FFF2-40B4-BE49-F238E27FC236}">
                <a16:creationId xmlns="" xmlns:a16="http://schemas.microsoft.com/office/drawing/2014/main" id="{466ACC54-C50B-49F4-818A-C3DD1860B06A}"/>
              </a:ext>
            </a:extLst>
          </p:cNvPr>
          <p:cNvSpPr>
            <a:spLocks/>
          </p:cNvSpPr>
          <p:nvPr/>
        </p:nvSpPr>
        <p:spPr bwMode="auto">
          <a:xfrm>
            <a:off x="5192226" y="3788914"/>
            <a:ext cx="605934" cy="277101"/>
          </a:xfrm>
          <a:custGeom>
            <a:avLst/>
            <a:gdLst>
              <a:gd name="T0" fmla="*/ 0 w 12068"/>
              <a:gd name="T1" fmla="*/ 5371 h 5503"/>
              <a:gd name="T2" fmla="*/ 2785 w 12068"/>
              <a:gd name="T3" fmla="*/ 597 h 5503"/>
              <a:gd name="T4" fmla="*/ 4907 w 12068"/>
              <a:gd name="T5" fmla="*/ 5238 h 5503"/>
              <a:gd name="T6" fmla="*/ 7294 w 12068"/>
              <a:gd name="T7" fmla="*/ 265 h 5503"/>
              <a:gd name="T8" fmla="*/ 10344 w 12068"/>
              <a:gd name="T9" fmla="*/ 5503 h 5503"/>
              <a:gd name="T10" fmla="*/ 12068 w 12068"/>
              <a:gd name="T11" fmla="*/ 0 h 5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68" h="5503">
                <a:moveTo>
                  <a:pt x="0" y="5371"/>
                </a:moveTo>
                <a:lnTo>
                  <a:pt x="2785" y="597"/>
                </a:lnTo>
                <a:lnTo>
                  <a:pt x="4907" y="5238"/>
                </a:lnTo>
                <a:lnTo>
                  <a:pt x="7294" y="265"/>
                </a:lnTo>
                <a:lnTo>
                  <a:pt x="10344" y="5503"/>
                </a:lnTo>
                <a:lnTo>
                  <a:pt x="12068" y="0"/>
                </a:lnTo>
              </a:path>
            </a:pathLst>
          </a:custGeom>
          <a:noFill/>
          <a:ln w="71438" cap="rnd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EFFECT">
            <a:extLst>
              <a:ext uri="{FF2B5EF4-FFF2-40B4-BE49-F238E27FC236}">
                <a16:creationId xmlns="" xmlns:a16="http://schemas.microsoft.com/office/drawing/2014/main" id="{6270B771-0FB4-4424-A662-9E02AEE69531}"/>
              </a:ext>
            </a:extLst>
          </p:cNvPr>
          <p:cNvSpPr/>
          <p:nvPr/>
        </p:nvSpPr>
        <p:spPr>
          <a:xfrm>
            <a:off x="10851432" y="4034217"/>
            <a:ext cx="464058" cy="400050"/>
          </a:xfrm>
          <a:prstGeom prst="triangle">
            <a:avLst/>
          </a:prstGeom>
          <a:noFill/>
          <a:ln w="76200">
            <a:gradFill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FFECT">
            <a:extLst>
              <a:ext uri="{FF2B5EF4-FFF2-40B4-BE49-F238E27FC236}">
                <a16:creationId xmlns="" xmlns:a16="http://schemas.microsoft.com/office/drawing/2014/main" id="{9AD77CF6-9F88-4F1B-9847-F3AF65DACAF1}"/>
              </a:ext>
            </a:extLst>
          </p:cNvPr>
          <p:cNvSpPr/>
          <p:nvPr/>
        </p:nvSpPr>
        <p:spPr>
          <a:xfrm>
            <a:off x="10804205" y="293793"/>
            <a:ext cx="533400" cy="533400"/>
          </a:xfrm>
          <a:prstGeom prst="mathMultiply">
            <a:avLst/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VID-20240418-WA011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368363" y="1945758"/>
            <a:ext cx="3242930" cy="46783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7560682"/>
      </p:ext>
    </p:extLst>
  </p:cSld>
  <p:clrMapOvr>
    <a:masterClrMapping/>
  </p:clrMapOvr>
  <p:transition spd="med" advClick="0" advTm="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5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2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8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09739 -0.21806 " pathEditMode="relative" rAng="0" ptsTypes="AA">
                                      <p:cBhvr>
                                        <p:cTn id="70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1090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16263 0.06412 " pathEditMode="relative" rAng="0" ptsTypes="AA">
                                      <p:cBhvr>
                                        <p:cTn id="72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319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-1.11111E-6 L 0.0431 -0.17106 " pathEditMode="relative" rAng="0" ptsTypes="AA">
                                      <p:cBhvr>
                                        <p:cTn id="74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856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08776 -0.03889 " pathEditMode="relative" rAng="0" ptsTypes="AA">
                                      <p:cBhvr>
                                        <p:cTn id="8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6" grpId="0" animBg="1"/>
      <p:bldP spid="16" grpId="1" animBg="1"/>
      <p:bldP spid="16" grpId="2" animBg="1"/>
      <p:bldP spid="17" grpId="0" animBg="1"/>
      <p:bldP spid="17" grpId="1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Dark Blue Green">
      <a:dk1>
        <a:srgbClr val="F6F8F8"/>
      </a:dk1>
      <a:lt1>
        <a:srgbClr val="212121"/>
      </a:lt1>
      <a:dk2>
        <a:srgbClr val="FFFFFF"/>
      </a:dk2>
      <a:lt2>
        <a:srgbClr val="212121"/>
      </a:lt2>
      <a:accent1>
        <a:srgbClr val="2099D8"/>
      </a:accent1>
      <a:accent2>
        <a:srgbClr val="239CCE"/>
      </a:accent2>
      <a:accent3>
        <a:srgbClr val="27A6C2"/>
      </a:accent3>
      <a:accent4>
        <a:srgbClr val="25B7AB"/>
      </a:accent4>
      <a:accent5>
        <a:srgbClr val="5BBE77"/>
      </a:accent5>
      <a:accent6>
        <a:srgbClr val="7EC44E"/>
      </a:accent6>
      <a:hlink>
        <a:srgbClr val="5B9BD5"/>
      </a:hlink>
      <a:folHlink>
        <a:srgbClr val="70AD4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4289</TotalTime>
  <Words>630</Words>
  <Application>Microsoft Office PowerPoint</Application>
  <PresentationFormat>Personalizar</PresentationFormat>
  <Paragraphs>83</Paragraphs>
  <Slides>11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desafa media</dc:creator>
  <cp:lastModifiedBy>USUARIO</cp:lastModifiedBy>
  <cp:revision>46</cp:revision>
  <dcterms:created xsi:type="dcterms:W3CDTF">2020-02-20T07:14:11Z</dcterms:created>
  <dcterms:modified xsi:type="dcterms:W3CDTF">2024-04-19T11:05:07Z</dcterms:modified>
</cp:coreProperties>
</file>